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0ab50f3cf42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a3da2c9c804ce8"/>
  </p:sldMasterIdLst>
  <p:sldIdLst>
    <p:sldId xmlns:r="http://schemas.openxmlformats.org/officeDocument/2006/relationships" id="256" r:id="Rdb0c3fe99b5c4fb5"/>
    <p:sldId xmlns:r="http://schemas.openxmlformats.org/officeDocument/2006/relationships" id="257" r:id="Rd8605d6699234718"/>
    <p:sldId xmlns:r="http://schemas.openxmlformats.org/officeDocument/2006/relationships" id="258" r:id="R1b72d0db69ca47f9"/>
    <p:sldId xmlns:r="http://schemas.openxmlformats.org/officeDocument/2006/relationships" id="259" r:id="Re97299909f264e2b"/>
    <p:sldId xmlns:r="http://schemas.openxmlformats.org/officeDocument/2006/relationships" id="260" r:id="R11bef1905b3747f1"/>
    <p:sldId xmlns:r="http://schemas.openxmlformats.org/officeDocument/2006/relationships" id="261" r:id="Re899f446df10416a"/>
    <p:sldId xmlns:r="http://schemas.openxmlformats.org/officeDocument/2006/relationships" id="262" r:id="Reeafb59b2ea6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3da2c9c804ce8" /><Relationship Type="http://schemas.openxmlformats.org/officeDocument/2006/relationships/slide" Target="/ppt/slides/slide1.xml" Id="Rdb0c3fe99b5c4fb5" /><Relationship Type="http://schemas.openxmlformats.org/officeDocument/2006/relationships/slide" Target="/ppt/slides/slide2.xml" Id="Rd8605d6699234718" /><Relationship Type="http://schemas.openxmlformats.org/officeDocument/2006/relationships/slide" Target="/ppt/slides/slide3.xml" Id="R1b72d0db69ca47f9" /><Relationship Type="http://schemas.openxmlformats.org/officeDocument/2006/relationships/slide" Target="/ppt/slides/slide4.xml" Id="Re97299909f264e2b" /><Relationship Type="http://schemas.openxmlformats.org/officeDocument/2006/relationships/slide" Target="/ppt/slides/slide5.xml" Id="R11bef1905b3747f1" /><Relationship Type="http://schemas.openxmlformats.org/officeDocument/2006/relationships/slide" Target="/ppt/slides/slide6.xml" Id="Re899f446df10416a" /><Relationship Type="http://schemas.openxmlformats.org/officeDocument/2006/relationships/slide" Target="/ppt/slides/slide7.xml" Id="Reeafb59b2ea6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122b2013b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26d968ddc47af" /><Relationship Type="http://schemas.openxmlformats.org/officeDocument/2006/relationships/theme" Target="/ppt/slideMasters/theme/theme1.xml" Id="R30b4fd4dbe5548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426d968ddc47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d6a2345c7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1e2785f764b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8af4baca34b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f564b148d4f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1faa7f6c746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18ebb86c40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c72003313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NORNE INVESTERINGSSELSKAP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 INVESTERINGSSELSKAP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1 457 082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11 062 837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11 372 377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TOLDNES ANNE E BRUSTAD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TOLDNES KARL PETTER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2817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17 41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