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5c490d3aa54f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e5c7e143344bfe"/>
  </p:sldMasterIdLst>
  <p:sldIdLst>
    <p:sldId xmlns:r="http://schemas.openxmlformats.org/officeDocument/2006/relationships" id="256" r:id="R8ed42997726746f7"/>
    <p:sldId xmlns:r="http://schemas.openxmlformats.org/officeDocument/2006/relationships" id="257" r:id="R298d0c91cc574f83"/>
    <p:sldId xmlns:r="http://schemas.openxmlformats.org/officeDocument/2006/relationships" id="258" r:id="R83ff9d1f76704e7f"/>
    <p:sldId xmlns:r="http://schemas.openxmlformats.org/officeDocument/2006/relationships" id="259" r:id="Rb9bf5ee56a1542e0"/>
    <p:sldId xmlns:r="http://schemas.openxmlformats.org/officeDocument/2006/relationships" id="260" r:id="R497f3386ea1f4095"/>
    <p:sldId xmlns:r="http://schemas.openxmlformats.org/officeDocument/2006/relationships" id="261" r:id="R1dba378e62c945e8"/>
    <p:sldId xmlns:r="http://schemas.openxmlformats.org/officeDocument/2006/relationships" id="262" r:id="R5165e4b57a6443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e5c7e143344bfe" /><Relationship Type="http://schemas.openxmlformats.org/officeDocument/2006/relationships/slide" Target="/ppt/slides/slide1.xml" Id="R8ed42997726746f7" /><Relationship Type="http://schemas.openxmlformats.org/officeDocument/2006/relationships/slide" Target="/ppt/slides/slide2.xml" Id="R298d0c91cc574f83" /><Relationship Type="http://schemas.openxmlformats.org/officeDocument/2006/relationships/slide" Target="/ppt/slides/slide3.xml" Id="R83ff9d1f76704e7f" /><Relationship Type="http://schemas.openxmlformats.org/officeDocument/2006/relationships/slide" Target="/ppt/slides/slide4.xml" Id="Rb9bf5ee56a1542e0" /><Relationship Type="http://schemas.openxmlformats.org/officeDocument/2006/relationships/slide" Target="/ppt/slides/slide5.xml" Id="R497f3386ea1f4095" /><Relationship Type="http://schemas.openxmlformats.org/officeDocument/2006/relationships/slide" Target="/ppt/slides/slide6.xml" Id="R1dba378e62c945e8" /><Relationship Type="http://schemas.openxmlformats.org/officeDocument/2006/relationships/slide" Target="/ppt/slides/slide7.xml" Id="R5165e4b57a6443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937442808d48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f3613085848e6" /><Relationship Type="http://schemas.openxmlformats.org/officeDocument/2006/relationships/theme" Target="/ppt/slideMasters/theme/theme1.xml" Id="Rd4c7d85a2e0647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3f3613085848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b71ab138f40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5f4d99f3441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c873720204d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fbbea13a84b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0f2c95e3444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27067e8cd43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3d7c15705444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BLOMSÆTER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BLOMSÆTER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BLOMSÆTER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BLOMSÆTER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BLOMSÆTER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BLOMSÆTER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138 736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1 821 696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2 031 928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BLOMSÆTER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BØHN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BLOMSÆTER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Stongsvingen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44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988 964 247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BLOMSÆTER AS</a:t>
            </a:r>
          </a:p>
        </p:txBody>
      </p:sp>
    </p:spTree>
  </p:cSld>
  <p:clrMapOvr>
    <a:masterClrMapping xmlns:a="http://schemas.openxmlformats.org/drawingml/2006/main"/>
  </p:clrMapOvr>
</p:sld>
</file>