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a57483ce3d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a2619f63644710"/>
  </p:sldMasterIdLst>
  <p:sldIdLst>
    <p:sldId xmlns:r="http://schemas.openxmlformats.org/officeDocument/2006/relationships" id="256" r:id="Rc002f614d09d43cd"/>
    <p:sldId xmlns:r="http://schemas.openxmlformats.org/officeDocument/2006/relationships" id="257" r:id="R5fe8e393dd224c38"/>
    <p:sldId xmlns:r="http://schemas.openxmlformats.org/officeDocument/2006/relationships" id="258" r:id="Rffaee2313f09410b"/>
    <p:sldId xmlns:r="http://schemas.openxmlformats.org/officeDocument/2006/relationships" id="259" r:id="Ra9ff97454d6247d7"/>
    <p:sldId xmlns:r="http://schemas.openxmlformats.org/officeDocument/2006/relationships" id="260" r:id="Rf0011143638e492d"/>
    <p:sldId xmlns:r="http://schemas.openxmlformats.org/officeDocument/2006/relationships" id="261" r:id="R74f3d9c9e712407b"/>
    <p:sldId xmlns:r="http://schemas.openxmlformats.org/officeDocument/2006/relationships" id="262" r:id="R27bf8f0b1308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2619f63644710" /><Relationship Type="http://schemas.openxmlformats.org/officeDocument/2006/relationships/slide" Target="/ppt/slides/slide1.xml" Id="Rc002f614d09d43cd" /><Relationship Type="http://schemas.openxmlformats.org/officeDocument/2006/relationships/slide" Target="/ppt/slides/slide2.xml" Id="R5fe8e393dd224c38" /><Relationship Type="http://schemas.openxmlformats.org/officeDocument/2006/relationships/slide" Target="/ppt/slides/slide3.xml" Id="Rffaee2313f09410b" /><Relationship Type="http://schemas.openxmlformats.org/officeDocument/2006/relationships/slide" Target="/ppt/slides/slide4.xml" Id="Ra9ff97454d6247d7" /><Relationship Type="http://schemas.openxmlformats.org/officeDocument/2006/relationships/slide" Target="/ppt/slides/slide5.xml" Id="Rf0011143638e492d" /><Relationship Type="http://schemas.openxmlformats.org/officeDocument/2006/relationships/slide" Target="/ppt/slides/slide6.xml" Id="R74f3d9c9e712407b" /><Relationship Type="http://schemas.openxmlformats.org/officeDocument/2006/relationships/slide" Target="/ppt/slides/slide7.xml" Id="R27bf8f0b1308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993bee19f42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7bc41200f4807" /><Relationship Type="http://schemas.openxmlformats.org/officeDocument/2006/relationships/theme" Target="/ppt/slideMasters/theme/theme1.xml" Id="R45b7d0792e69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7bc41200f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a6eefb899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126e48aa49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0e1a32513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e336da9f3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2baca309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fcf3d5d7445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acf5b1d444b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POCKET 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POCKET VALLEY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2 773 929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39 933 270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43 756 365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KOLBRÆK HOLDING AS  –  41,3 %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KOLBRÆK KAROLINE  –  41,3 %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HIVAND CAMILLA KOLBRÆK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KOLBRÆK KNUT GUNNAR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Haugsåsen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988 964 336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POCKET VALLEY AS</a:t>
            </a:r>
          </a:p>
        </p:txBody>
      </p:sp>
    </p:spTree>
  </p:cSld>
  <p:clrMapOvr>
    <a:masterClrMapping xmlns:a="http://schemas.openxmlformats.org/drawingml/2006/main"/>
  </p:clrMapOvr>
</p:sld>
</file>