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4c627307bc4f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a69905517745b9"/>
  </p:sldMasterIdLst>
  <p:sldIdLst>
    <p:sldId xmlns:r="http://schemas.openxmlformats.org/officeDocument/2006/relationships" id="256" r:id="R5b4cda64aa404130"/>
    <p:sldId xmlns:r="http://schemas.openxmlformats.org/officeDocument/2006/relationships" id="257" r:id="R26b8ccffcb9a44a7"/>
    <p:sldId xmlns:r="http://schemas.openxmlformats.org/officeDocument/2006/relationships" id="258" r:id="Rd087841f9c1f4b66"/>
    <p:sldId xmlns:r="http://schemas.openxmlformats.org/officeDocument/2006/relationships" id="259" r:id="R945264b53d7c4da1"/>
    <p:sldId xmlns:r="http://schemas.openxmlformats.org/officeDocument/2006/relationships" id="260" r:id="Rae438b4043b24ad5"/>
    <p:sldId xmlns:r="http://schemas.openxmlformats.org/officeDocument/2006/relationships" id="261" r:id="R0bc43a9a3c0540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69905517745b9" /><Relationship Type="http://schemas.openxmlformats.org/officeDocument/2006/relationships/slide" Target="/ppt/slides/slide1.xml" Id="R5b4cda64aa404130" /><Relationship Type="http://schemas.openxmlformats.org/officeDocument/2006/relationships/slide" Target="/ppt/slides/slide2.xml" Id="R26b8ccffcb9a44a7" /><Relationship Type="http://schemas.openxmlformats.org/officeDocument/2006/relationships/slide" Target="/ppt/slides/slide3.xml" Id="Rd087841f9c1f4b66" /><Relationship Type="http://schemas.openxmlformats.org/officeDocument/2006/relationships/slide" Target="/ppt/slides/slide4.xml" Id="R945264b53d7c4da1" /><Relationship Type="http://schemas.openxmlformats.org/officeDocument/2006/relationships/slide" Target="/ppt/slides/slide5.xml" Id="Rae438b4043b24ad5" /><Relationship Type="http://schemas.openxmlformats.org/officeDocument/2006/relationships/slide" Target="/ppt/slides/slide6.xml" Id="R0bc43a9a3c0540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b4ed973b049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980018a3f49e3" /><Relationship Type="http://schemas.openxmlformats.org/officeDocument/2006/relationships/theme" Target="/ppt/slideMasters/theme/theme1.xml" Id="Rce656e6cced041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0980018a3f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fe79fe4f64b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f904c37ee46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618cc2d0f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e8ca7825246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8e79f5e644c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6fd0c545340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ARNKJELL FARMEN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ARNKJELL FARMEN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ARNKJELL FARMEN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ARNKJELL FARMEN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ARNKJELL FARMEN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ARNKJELL FARMEN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ARNKJELL FARMEN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988 975 613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ARNKJELL FARMEN HOLDING AS</a:t>
            </a:r>
          </a:p>
        </p:txBody>
      </p:sp>
    </p:spTree>
  </p:cSld>
  <p:clrMapOvr>
    <a:masterClrMapping xmlns:a="http://schemas.openxmlformats.org/drawingml/2006/main"/>
  </p:clrMapOvr>
</p:sld>
</file>