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de9d647fcf4d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b8c3fb6ac04033"/>
  </p:sldMasterIdLst>
  <p:sldIdLst>
    <p:sldId xmlns:r="http://schemas.openxmlformats.org/officeDocument/2006/relationships" id="256" r:id="R08803ab64966412e"/>
    <p:sldId xmlns:r="http://schemas.openxmlformats.org/officeDocument/2006/relationships" id="257" r:id="R13a08ce564614a6e"/>
    <p:sldId xmlns:r="http://schemas.openxmlformats.org/officeDocument/2006/relationships" id="258" r:id="Rb224455b47814fb0"/>
    <p:sldId xmlns:r="http://schemas.openxmlformats.org/officeDocument/2006/relationships" id="259" r:id="R6ae62054ddee49e7"/>
    <p:sldId xmlns:r="http://schemas.openxmlformats.org/officeDocument/2006/relationships" id="260" r:id="R2e3178de856c4f96"/>
    <p:sldId xmlns:r="http://schemas.openxmlformats.org/officeDocument/2006/relationships" id="261" r:id="Rcca53aac940c4c59"/>
    <p:sldId xmlns:r="http://schemas.openxmlformats.org/officeDocument/2006/relationships" id="262" r:id="R53ecd5a615d04d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b8c3fb6ac04033" /><Relationship Type="http://schemas.openxmlformats.org/officeDocument/2006/relationships/slide" Target="/ppt/slides/slide1.xml" Id="R08803ab64966412e" /><Relationship Type="http://schemas.openxmlformats.org/officeDocument/2006/relationships/slide" Target="/ppt/slides/slide2.xml" Id="R13a08ce564614a6e" /><Relationship Type="http://schemas.openxmlformats.org/officeDocument/2006/relationships/slide" Target="/ppt/slides/slide3.xml" Id="Rb224455b47814fb0" /><Relationship Type="http://schemas.openxmlformats.org/officeDocument/2006/relationships/slide" Target="/ppt/slides/slide4.xml" Id="R6ae62054ddee49e7" /><Relationship Type="http://schemas.openxmlformats.org/officeDocument/2006/relationships/slide" Target="/ppt/slides/slide5.xml" Id="R2e3178de856c4f96" /><Relationship Type="http://schemas.openxmlformats.org/officeDocument/2006/relationships/slide" Target="/ppt/slides/slide6.xml" Id="Rcca53aac940c4c59" /><Relationship Type="http://schemas.openxmlformats.org/officeDocument/2006/relationships/slide" Target="/ppt/slides/slide7.xml" Id="R53ecd5a615d04d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1c41f8427f42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8e238424634c22" /><Relationship Type="http://schemas.openxmlformats.org/officeDocument/2006/relationships/theme" Target="/ppt/slideMasters/theme/theme1.xml" Id="Rcc74277d57f645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8e238424634c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38395649040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c807813f1f45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b245fd22f646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39e2bff44440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d97d9ecbb041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19131ea9a84e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f6661a33fd4c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SMAALENENE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SMAALENENE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SMAALENENE HOLDING AS ble etablert [år] og holder til i Askim.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SMAALENENE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SMAALENENE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SMAALENENE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−18 543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2 506 946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2 520 478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SMAALENENE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WITZØE JON ODVAR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WITZØE JØRN IVAR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SMAALENENE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Guderudgata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1830 Askim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988 977 721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SMAALENENE HOLDING AS</a:t>
            </a:r>
          </a:p>
        </p:txBody>
      </p:sp>
    </p:spTree>
  </p:cSld>
  <p:clrMapOvr>
    <a:masterClrMapping xmlns:a="http://schemas.openxmlformats.org/drawingml/2006/main"/>
  </p:clrMapOvr>
</p:sld>
</file>