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59b013a6914d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face6ef9cf4955"/>
  </p:sldMasterIdLst>
  <p:sldIdLst>
    <p:sldId xmlns:r="http://schemas.openxmlformats.org/officeDocument/2006/relationships" id="256" r:id="Rf78fcd002bee4665"/>
    <p:sldId xmlns:r="http://schemas.openxmlformats.org/officeDocument/2006/relationships" id="257" r:id="R53fdd2369ca7422a"/>
    <p:sldId xmlns:r="http://schemas.openxmlformats.org/officeDocument/2006/relationships" id="258" r:id="R9af0814100114a29"/>
    <p:sldId xmlns:r="http://schemas.openxmlformats.org/officeDocument/2006/relationships" id="259" r:id="R29717a2e550c4482"/>
    <p:sldId xmlns:r="http://schemas.openxmlformats.org/officeDocument/2006/relationships" id="260" r:id="R78bf0a46b7134bb4"/>
    <p:sldId xmlns:r="http://schemas.openxmlformats.org/officeDocument/2006/relationships" id="261" r:id="R093b710a67a74d6e"/>
    <p:sldId xmlns:r="http://schemas.openxmlformats.org/officeDocument/2006/relationships" id="262" r:id="Ra0e2996793e64c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face6ef9cf4955" /><Relationship Type="http://schemas.openxmlformats.org/officeDocument/2006/relationships/slide" Target="/ppt/slides/slide1.xml" Id="Rf78fcd002bee4665" /><Relationship Type="http://schemas.openxmlformats.org/officeDocument/2006/relationships/slide" Target="/ppt/slides/slide2.xml" Id="R53fdd2369ca7422a" /><Relationship Type="http://schemas.openxmlformats.org/officeDocument/2006/relationships/slide" Target="/ppt/slides/slide3.xml" Id="R9af0814100114a29" /><Relationship Type="http://schemas.openxmlformats.org/officeDocument/2006/relationships/slide" Target="/ppt/slides/slide4.xml" Id="R29717a2e550c4482" /><Relationship Type="http://schemas.openxmlformats.org/officeDocument/2006/relationships/slide" Target="/ppt/slides/slide5.xml" Id="R78bf0a46b7134bb4" /><Relationship Type="http://schemas.openxmlformats.org/officeDocument/2006/relationships/slide" Target="/ppt/slides/slide6.xml" Id="R093b710a67a74d6e" /><Relationship Type="http://schemas.openxmlformats.org/officeDocument/2006/relationships/slide" Target="/ppt/slides/slide7.xml" Id="Ra0e2996793e64c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b46dc201e46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0ef0c450e4faf" /><Relationship Type="http://schemas.openxmlformats.org/officeDocument/2006/relationships/theme" Target="/ppt/slideMasters/theme/theme1.xml" Id="R0b3a75a4c53d43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40ef0c450e4f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11ef7ee4445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a24b3d66bb40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1f6bd6fc24a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4b78e792a44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471c73bf041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287e108384c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89fa6cbb84b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SESTEV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SESTEV INVEST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13 299 818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 STIG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Stig O Holm, Kjelånæ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SESTEV INVEST AS</a:t>
            </a:r>
          </a:p>
        </p:txBody>
      </p:sp>
    </p:spTree>
  </p:cSld>
  <p:clrMapOvr>
    <a:masterClrMapping xmlns:a="http://schemas.openxmlformats.org/drawingml/2006/main"/>
  </p:clrMapOvr>
</p:sld>
</file>