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038cce2ec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d191a4d9d4c53"/>
  </p:sldMasterIdLst>
  <p:sldIdLst>
    <p:sldId xmlns:r="http://schemas.openxmlformats.org/officeDocument/2006/relationships" id="256" r:id="Rdae7d50812f84e73"/>
    <p:sldId xmlns:r="http://schemas.openxmlformats.org/officeDocument/2006/relationships" id="257" r:id="Rdfaa5174763f499a"/>
    <p:sldId xmlns:r="http://schemas.openxmlformats.org/officeDocument/2006/relationships" id="258" r:id="Rda3a342859514e93"/>
    <p:sldId xmlns:r="http://schemas.openxmlformats.org/officeDocument/2006/relationships" id="259" r:id="R18ea34114dc04dce"/>
    <p:sldId xmlns:r="http://schemas.openxmlformats.org/officeDocument/2006/relationships" id="260" r:id="R738fb4a70ea3440c"/>
    <p:sldId xmlns:r="http://schemas.openxmlformats.org/officeDocument/2006/relationships" id="261" r:id="R1bee8319541342cf"/>
    <p:sldId xmlns:r="http://schemas.openxmlformats.org/officeDocument/2006/relationships" id="262" r:id="R240fe7254580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d191a4d9d4c53" /><Relationship Type="http://schemas.openxmlformats.org/officeDocument/2006/relationships/slide" Target="/ppt/slides/slide1.xml" Id="Rdae7d50812f84e73" /><Relationship Type="http://schemas.openxmlformats.org/officeDocument/2006/relationships/slide" Target="/ppt/slides/slide2.xml" Id="Rdfaa5174763f499a" /><Relationship Type="http://schemas.openxmlformats.org/officeDocument/2006/relationships/slide" Target="/ppt/slides/slide3.xml" Id="Rda3a342859514e93" /><Relationship Type="http://schemas.openxmlformats.org/officeDocument/2006/relationships/slide" Target="/ppt/slides/slide4.xml" Id="R18ea34114dc04dce" /><Relationship Type="http://schemas.openxmlformats.org/officeDocument/2006/relationships/slide" Target="/ppt/slides/slide5.xml" Id="R738fb4a70ea3440c" /><Relationship Type="http://schemas.openxmlformats.org/officeDocument/2006/relationships/slide" Target="/ppt/slides/slide6.xml" Id="R1bee8319541342cf" /><Relationship Type="http://schemas.openxmlformats.org/officeDocument/2006/relationships/slide" Target="/ppt/slides/slide7.xml" Id="R240fe7254580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b07c4318f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f87896d7410a" /><Relationship Type="http://schemas.openxmlformats.org/officeDocument/2006/relationships/theme" Target="/ppt/slideMasters/theme/theme1.xml" Id="Re89ad4dca8e6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ef87896d7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372013ca7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59f9cbb74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00dd5ff8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8e1bc8bf6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b0e909f1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975d25a1f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0c3ed30f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