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ce754a14ec47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42fd871dc3541f4"/>
  </p:sldMasterIdLst>
  <p:sldIdLst>
    <p:sldId xmlns:r="http://schemas.openxmlformats.org/officeDocument/2006/relationships" id="256" r:id="R660570400d7e41ba"/>
    <p:sldId xmlns:r="http://schemas.openxmlformats.org/officeDocument/2006/relationships" id="257" r:id="R12e5ffcf78a849c4"/>
    <p:sldId xmlns:r="http://schemas.openxmlformats.org/officeDocument/2006/relationships" id="258" r:id="R409be8159f954c14"/>
    <p:sldId xmlns:r="http://schemas.openxmlformats.org/officeDocument/2006/relationships" id="259" r:id="Rc32aa95e813d4e39"/>
    <p:sldId xmlns:r="http://schemas.openxmlformats.org/officeDocument/2006/relationships" id="260" r:id="R24c2daf9f44342ec"/>
    <p:sldId xmlns:r="http://schemas.openxmlformats.org/officeDocument/2006/relationships" id="261" r:id="R0492e3d28d09456d"/>
    <p:sldId xmlns:r="http://schemas.openxmlformats.org/officeDocument/2006/relationships" id="262" r:id="Rddfe334da63a42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2fd871dc3541f4" /><Relationship Type="http://schemas.openxmlformats.org/officeDocument/2006/relationships/slide" Target="/ppt/slides/slide1.xml" Id="R660570400d7e41ba" /><Relationship Type="http://schemas.openxmlformats.org/officeDocument/2006/relationships/slide" Target="/ppt/slides/slide2.xml" Id="R12e5ffcf78a849c4" /><Relationship Type="http://schemas.openxmlformats.org/officeDocument/2006/relationships/slide" Target="/ppt/slides/slide3.xml" Id="R409be8159f954c14" /><Relationship Type="http://schemas.openxmlformats.org/officeDocument/2006/relationships/slide" Target="/ppt/slides/slide4.xml" Id="Rc32aa95e813d4e39" /><Relationship Type="http://schemas.openxmlformats.org/officeDocument/2006/relationships/slide" Target="/ppt/slides/slide5.xml" Id="R24c2daf9f44342ec" /><Relationship Type="http://schemas.openxmlformats.org/officeDocument/2006/relationships/slide" Target="/ppt/slides/slide6.xml" Id="R0492e3d28d09456d" /><Relationship Type="http://schemas.openxmlformats.org/officeDocument/2006/relationships/slide" Target="/ppt/slides/slide7.xml" Id="Rddfe334da63a42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c27822a97d4e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b3a4835cc44802" /><Relationship Type="http://schemas.openxmlformats.org/officeDocument/2006/relationships/theme" Target="/ppt/slideMasters/theme/theme1.xml" Id="R801117a09b4343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b3a4835cc448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3d77478cec45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8485960a0e44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696e11fcff44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8228b45f1049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c091d0ee1149f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2192594f9a4f2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269d446abe47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LOMA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LOMA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5 107 859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5 082 348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4 657 045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3 538 712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11 665 834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HETLAND 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Østerliveien 31E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1185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28 31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988 980 439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LOMA INVEST AS</a:t>
            </a:r>
          </a:p>
        </p:txBody>
      </p:sp>
    </p:spTree>
  </p:cSld>
  <p:clrMapOvr>
    <a:masterClrMapping xmlns:a="http://schemas.openxmlformats.org/drawingml/2006/main"/>
  </p:clrMapOvr>
</p:sld>
</file>