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9859b7749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3ec06ffc94fd8"/>
  </p:sldMasterIdLst>
  <p:sldIdLst>
    <p:sldId xmlns:r="http://schemas.openxmlformats.org/officeDocument/2006/relationships" id="256" r:id="R65fcfa0e5aeb4302"/>
    <p:sldId xmlns:r="http://schemas.openxmlformats.org/officeDocument/2006/relationships" id="257" r:id="R63146425951347d5"/>
    <p:sldId xmlns:r="http://schemas.openxmlformats.org/officeDocument/2006/relationships" id="258" r:id="R979ee3c433f5493a"/>
    <p:sldId xmlns:r="http://schemas.openxmlformats.org/officeDocument/2006/relationships" id="259" r:id="R62c4fa439042407c"/>
    <p:sldId xmlns:r="http://schemas.openxmlformats.org/officeDocument/2006/relationships" id="260" r:id="Rab741b311dd04be5"/>
    <p:sldId xmlns:r="http://schemas.openxmlformats.org/officeDocument/2006/relationships" id="261" r:id="Ra437a7bb89ad454d"/>
    <p:sldId xmlns:r="http://schemas.openxmlformats.org/officeDocument/2006/relationships" id="262" r:id="R6a8d360a280b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3ec06ffc94fd8" /><Relationship Type="http://schemas.openxmlformats.org/officeDocument/2006/relationships/slide" Target="/ppt/slides/slide1.xml" Id="R65fcfa0e5aeb4302" /><Relationship Type="http://schemas.openxmlformats.org/officeDocument/2006/relationships/slide" Target="/ppt/slides/slide2.xml" Id="R63146425951347d5" /><Relationship Type="http://schemas.openxmlformats.org/officeDocument/2006/relationships/slide" Target="/ppt/slides/slide3.xml" Id="R979ee3c433f5493a" /><Relationship Type="http://schemas.openxmlformats.org/officeDocument/2006/relationships/slide" Target="/ppt/slides/slide4.xml" Id="R62c4fa439042407c" /><Relationship Type="http://schemas.openxmlformats.org/officeDocument/2006/relationships/slide" Target="/ppt/slides/slide5.xml" Id="Rab741b311dd04be5" /><Relationship Type="http://schemas.openxmlformats.org/officeDocument/2006/relationships/slide" Target="/ppt/slides/slide6.xml" Id="Ra437a7bb89ad454d" /><Relationship Type="http://schemas.openxmlformats.org/officeDocument/2006/relationships/slide" Target="/ppt/slides/slide7.xml" Id="R6a8d360a280b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5ba164a3e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22ea2d4844c9" /><Relationship Type="http://schemas.openxmlformats.org/officeDocument/2006/relationships/theme" Target="/ppt/slideMasters/theme/theme1.xml" Id="R6d86a7e5fa2a43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822ea2d48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9ad2f8d38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4e602cf40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7f37c755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1ad650735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58dc7a28c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bb258699e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5af4fe8b7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