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732bff255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58d450fca474b"/>
  </p:sldMasterIdLst>
  <p:sldIdLst>
    <p:sldId xmlns:r="http://schemas.openxmlformats.org/officeDocument/2006/relationships" id="256" r:id="Rbebb3198c9ab4e10"/>
    <p:sldId xmlns:r="http://schemas.openxmlformats.org/officeDocument/2006/relationships" id="257" r:id="Red4ca92521714977"/>
    <p:sldId xmlns:r="http://schemas.openxmlformats.org/officeDocument/2006/relationships" id="258" r:id="Rb01267d57efc4cb6"/>
    <p:sldId xmlns:r="http://schemas.openxmlformats.org/officeDocument/2006/relationships" id="259" r:id="R09885dbff2084245"/>
    <p:sldId xmlns:r="http://schemas.openxmlformats.org/officeDocument/2006/relationships" id="260" r:id="R599779f93b2940c3"/>
    <p:sldId xmlns:r="http://schemas.openxmlformats.org/officeDocument/2006/relationships" id="261" r:id="R3b13b908a4684fda"/>
    <p:sldId xmlns:r="http://schemas.openxmlformats.org/officeDocument/2006/relationships" id="262" r:id="R0298614b90a0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58d450fca474b" /><Relationship Type="http://schemas.openxmlformats.org/officeDocument/2006/relationships/slide" Target="/ppt/slides/slide1.xml" Id="Rbebb3198c9ab4e10" /><Relationship Type="http://schemas.openxmlformats.org/officeDocument/2006/relationships/slide" Target="/ppt/slides/slide2.xml" Id="Red4ca92521714977" /><Relationship Type="http://schemas.openxmlformats.org/officeDocument/2006/relationships/slide" Target="/ppt/slides/slide3.xml" Id="Rb01267d57efc4cb6" /><Relationship Type="http://schemas.openxmlformats.org/officeDocument/2006/relationships/slide" Target="/ppt/slides/slide4.xml" Id="R09885dbff2084245" /><Relationship Type="http://schemas.openxmlformats.org/officeDocument/2006/relationships/slide" Target="/ppt/slides/slide5.xml" Id="R599779f93b2940c3" /><Relationship Type="http://schemas.openxmlformats.org/officeDocument/2006/relationships/slide" Target="/ppt/slides/slide6.xml" Id="R3b13b908a4684fda" /><Relationship Type="http://schemas.openxmlformats.org/officeDocument/2006/relationships/slide" Target="/ppt/slides/slide7.xml" Id="R0298614b90a0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b532b948a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6ab96be74271" /><Relationship Type="http://schemas.openxmlformats.org/officeDocument/2006/relationships/theme" Target="/ppt/slideMasters/theme/theme1.xml" Id="R67fdfb6aab03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c6ab96be7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da85107e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e009f406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c13d85182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6a2bb735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7ea377222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0e00e7ff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46a59141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KJERSTI GJERDE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GJERDE AS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KROGSÆTER KJERSTI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Berillvegen 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