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d5f94c6e2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1079abb3134711"/>
  </p:sldMasterIdLst>
  <p:sldIdLst>
    <p:sldId xmlns:r="http://schemas.openxmlformats.org/officeDocument/2006/relationships" id="256" r:id="R3a074f163da84dd4"/>
    <p:sldId xmlns:r="http://schemas.openxmlformats.org/officeDocument/2006/relationships" id="257" r:id="R7cb4f5c4706c4d01"/>
    <p:sldId xmlns:r="http://schemas.openxmlformats.org/officeDocument/2006/relationships" id="258" r:id="R6cddc8d38ca34f87"/>
    <p:sldId xmlns:r="http://schemas.openxmlformats.org/officeDocument/2006/relationships" id="259" r:id="R4922c3dbfb8742e4"/>
    <p:sldId xmlns:r="http://schemas.openxmlformats.org/officeDocument/2006/relationships" id="260" r:id="R2f2c873ff1764d82"/>
    <p:sldId xmlns:r="http://schemas.openxmlformats.org/officeDocument/2006/relationships" id="261" r:id="R67cfc17e02f2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079abb3134711" /><Relationship Type="http://schemas.openxmlformats.org/officeDocument/2006/relationships/slide" Target="/ppt/slides/slide1.xml" Id="R3a074f163da84dd4" /><Relationship Type="http://schemas.openxmlformats.org/officeDocument/2006/relationships/slide" Target="/ppt/slides/slide2.xml" Id="R7cb4f5c4706c4d01" /><Relationship Type="http://schemas.openxmlformats.org/officeDocument/2006/relationships/slide" Target="/ppt/slides/slide3.xml" Id="R6cddc8d38ca34f87" /><Relationship Type="http://schemas.openxmlformats.org/officeDocument/2006/relationships/slide" Target="/ppt/slides/slide4.xml" Id="R4922c3dbfb8742e4" /><Relationship Type="http://schemas.openxmlformats.org/officeDocument/2006/relationships/slide" Target="/ppt/slides/slide5.xml" Id="R2f2c873ff1764d82" /><Relationship Type="http://schemas.openxmlformats.org/officeDocument/2006/relationships/slide" Target="/ppt/slides/slide6.xml" Id="R67cfc17e02f2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8012a0222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75e7870f04f98" /><Relationship Type="http://schemas.openxmlformats.org/officeDocument/2006/relationships/theme" Target="/ppt/slideMasters/theme/theme1.xml" Id="R40d48e91ef1f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75e7870f04f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c78fabe12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8d2b98da7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7cf40fe6347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fe25b24c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7bb44d7a9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86072afde47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OTLO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−1 775 504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16 413 841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84 443 644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90 789 453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Espen Otlo, Urabakken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