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25156434e143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fd582c3d674d2f"/>
  </p:sldMasterIdLst>
  <p:sldIdLst>
    <p:sldId xmlns:r="http://schemas.openxmlformats.org/officeDocument/2006/relationships" id="256" r:id="R79932ba14d4048c6"/>
    <p:sldId xmlns:r="http://schemas.openxmlformats.org/officeDocument/2006/relationships" id="257" r:id="Rfae9c6429a2f43e8"/>
    <p:sldId xmlns:r="http://schemas.openxmlformats.org/officeDocument/2006/relationships" id="258" r:id="R87eeb939ccd74379"/>
    <p:sldId xmlns:r="http://schemas.openxmlformats.org/officeDocument/2006/relationships" id="259" r:id="R7b92c90a0aae48c1"/>
    <p:sldId xmlns:r="http://schemas.openxmlformats.org/officeDocument/2006/relationships" id="260" r:id="Ra5528ef8fa9b4d50"/>
    <p:sldId xmlns:r="http://schemas.openxmlformats.org/officeDocument/2006/relationships" id="261" r:id="R2ad4c48337fe458c"/>
    <p:sldId xmlns:r="http://schemas.openxmlformats.org/officeDocument/2006/relationships" id="262" r:id="R0db6278ab2854a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fd582c3d674d2f" /><Relationship Type="http://schemas.openxmlformats.org/officeDocument/2006/relationships/slide" Target="/ppt/slides/slide1.xml" Id="R79932ba14d4048c6" /><Relationship Type="http://schemas.openxmlformats.org/officeDocument/2006/relationships/slide" Target="/ppt/slides/slide2.xml" Id="Rfae9c6429a2f43e8" /><Relationship Type="http://schemas.openxmlformats.org/officeDocument/2006/relationships/slide" Target="/ppt/slides/slide3.xml" Id="R87eeb939ccd74379" /><Relationship Type="http://schemas.openxmlformats.org/officeDocument/2006/relationships/slide" Target="/ppt/slides/slide4.xml" Id="R7b92c90a0aae48c1" /><Relationship Type="http://schemas.openxmlformats.org/officeDocument/2006/relationships/slide" Target="/ppt/slides/slide5.xml" Id="Ra5528ef8fa9b4d50" /><Relationship Type="http://schemas.openxmlformats.org/officeDocument/2006/relationships/slide" Target="/ppt/slides/slide6.xml" Id="R2ad4c48337fe458c" /><Relationship Type="http://schemas.openxmlformats.org/officeDocument/2006/relationships/slide" Target="/ppt/slides/slide7.xml" Id="R0db6278ab2854a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217759668143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d189a32df4209" /><Relationship Type="http://schemas.openxmlformats.org/officeDocument/2006/relationships/theme" Target="/ppt/slideMasters/theme/theme1.xml" Id="R50c9e63af3384e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dd189a32df42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49920f98646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a0025ce964a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16fe588e34b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23c0751424be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eb692b0da4f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3afd767ad4b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5969b573c4b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EDLIV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EDLIV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6 995 888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25 121 715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36 848 047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OLE SØRHEIM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Kongsteinsvegen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92 07 93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989 007 521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EDLIV AS</a:t>
            </a:r>
          </a:p>
        </p:txBody>
      </p:sp>
    </p:spTree>
  </p:cSld>
  <p:clrMapOvr>
    <a:masterClrMapping xmlns:a="http://schemas.openxmlformats.org/drawingml/2006/main"/>
  </p:clrMapOvr>
</p:sld>
</file>