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b523b4324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29b735b9e4813"/>
  </p:sldMasterIdLst>
  <p:sldIdLst>
    <p:sldId xmlns:r="http://schemas.openxmlformats.org/officeDocument/2006/relationships" id="256" r:id="R0ae832db153e4490"/>
    <p:sldId xmlns:r="http://schemas.openxmlformats.org/officeDocument/2006/relationships" id="257" r:id="Rabb3416b011f4752"/>
    <p:sldId xmlns:r="http://schemas.openxmlformats.org/officeDocument/2006/relationships" id="258" r:id="R52088fccccef4a51"/>
    <p:sldId xmlns:r="http://schemas.openxmlformats.org/officeDocument/2006/relationships" id="259" r:id="R62a2e5f505b248aa"/>
    <p:sldId xmlns:r="http://schemas.openxmlformats.org/officeDocument/2006/relationships" id="260" r:id="R5d30b5a2953342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29b735b9e4813" /><Relationship Type="http://schemas.openxmlformats.org/officeDocument/2006/relationships/slide" Target="/ppt/slides/slide1.xml" Id="R0ae832db153e4490" /><Relationship Type="http://schemas.openxmlformats.org/officeDocument/2006/relationships/slide" Target="/ppt/slides/slide2.xml" Id="Rabb3416b011f4752" /><Relationship Type="http://schemas.openxmlformats.org/officeDocument/2006/relationships/slide" Target="/ppt/slides/slide3.xml" Id="R52088fccccef4a51" /><Relationship Type="http://schemas.openxmlformats.org/officeDocument/2006/relationships/slide" Target="/ppt/slides/slide4.xml" Id="R62a2e5f505b248aa" /><Relationship Type="http://schemas.openxmlformats.org/officeDocument/2006/relationships/slide" Target="/ppt/slides/slide5.xml" Id="R5d30b5a2953342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fcaae92c4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8763deb6247a4" /><Relationship Type="http://schemas.openxmlformats.org/officeDocument/2006/relationships/theme" Target="/ppt/slideMasters/theme/theme1.xml" Id="R5abb52207bbc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8763deb62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089ad6ab3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13d7fa23b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6b2dcce7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3f00109d5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5cabb5802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KVALHEIM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KVALHEIM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