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e4e67c847049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fe714a16804cad"/>
  </p:sldMasterIdLst>
  <p:sldIdLst>
    <p:sldId xmlns:r="http://schemas.openxmlformats.org/officeDocument/2006/relationships" id="256" r:id="Rcb426eeb72914fb6"/>
    <p:sldId xmlns:r="http://schemas.openxmlformats.org/officeDocument/2006/relationships" id="257" r:id="R4683dc4d9fd44df2"/>
    <p:sldId xmlns:r="http://schemas.openxmlformats.org/officeDocument/2006/relationships" id="258" r:id="R2e472b90c94448a3"/>
    <p:sldId xmlns:r="http://schemas.openxmlformats.org/officeDocument/2006/relationships" id="259" r:id="R84c6391a516f4af6"/>
    <p:sldId xmlns:r="http://schemas.openxmlformats.org/officeDocument/2006/relationships" id="260" r:id="R12033150447840c8"/>
    <p:sldId xmlns:r="http://schemas.openxmlformats.org/officeDocument/2006/relationships" id="261" r:id="R45c275d5090a4302"/>
    <p:sldId xmlns:r="http://schemas.openxmlformats.org/officeDocument/2006/relationships" id="262" r:id="R09af875160c240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fe714a16804cad" /><Relationship Type="http://schemas.openxmlformats.org/officeDocument/2006/relationships/slide" Target="/ppt/slides/slide1.xml" Id="Rcb426eeb72914fb6" /><Relationship Type="http://schemas.openxmlformats.org/officeDocument/2006/relationships/slide" Target="/ppt/slides/slide2.xml" Id="R4683dc4d9fd44df2" /><Relationship Type="http://schemas.openxmlformats.org/officeDocument/2006/relationships/slide" Target="/ppt/slides/slide3.xml" Id="R2e472b90c94448a3" /><Relationship Type="http://schemas.openxmlformats.org/officeDocument/2006/relationships/slide" Target="/ppt/slides/slide4.xml" Id="R84c6391a516f4af6" /><Relationship Type="http://schemas.openxmlformats.org/officeDocument/2006/relationships/slide" Target="/ppt/slides/slide5.xml" Id="R12033150447840c8" /><Relationship Type="http://schemas.openxmlformats.org/officeDocument/2006/relationships/slide" Target="/ppt/slides/slide6.xml" Id="R45c275d5090a4302" /><Relationship Type="http://schemas.openxmlformats.org/officeDocument/2006/relationships/slide" Target="/ppt/slides/slide7.xml" Id="R09af875160c240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0bedf2e1f40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b580e04304d8d" /><Relationship Type="http://schemas.openxmlformats.org/officeDocument/2006/relationships/theme" Target="/ppt/slideMasters/theme/theme1.xml" Id="R766482ba067447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6b580e04304d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e5a39362c4c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77781358149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7aa19638c4a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f935ce1354e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072a3281a4f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369f2cee744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2615637bd44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AASBERG HOLDING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665 476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139 074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2 560 484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12 185 704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12 440 007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AASBERG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Teiefjellet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989 010 506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AASBERG HOLDING AS</a:t>
            </a:r>
          </a:p>
        </p:txBody>
      </p:sp>
    </p:spTree>
  </p:cSld>
  <p:clrMapOvr>
    <a:masterClrMapping xmlns:a="http://schemas.openxmlformats.org/drawingml/2006/main"/>
  </p:clrMapOvr>
</p:sld>
</file>