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d1ef5a13674e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7af79d6c948aa"/>
  </p:sldMasterIdLst>
  <p:sldIdLst>
    <p:sldId xmlns:r="http://schemas.openxmlformats.org/officeDocument/2006/relationships" id="256" r:id="R911cbf7452484b20"/>
    <p:sldId xmlns:r="http://schemas.openxmlformats.org/officeDocument/2006/relationships" id="257" r:id="R8eec93c860484c8d"/>
    <p:sldId xmlns:r="http://schemas.openxmlformats.org/officeDocument/2006/relationships" id="258" r:id="R4f40b0955d3c4b94"/>
    <p:sldId xmlns:r="http://schemas.openxmlformats.org/officeDocument/2006/relationships" id="259" r:id="R4dc02011f3834902"/>
    <p:sldId xmlns:r="http://schemas.openxmlformats.org/officeDocument/2006/relationships" id="260" r:id="Ree890853e5874bed"/>
    <p:sldId xmlns:r="http://schemas.openxmlformats.org/officeDocument/2006/relationships" id="261" r:id="R54751fbc7c1146c3"/>
    <p:sldId xmlns:r="http://schemas.openxmlformats.org/officeDocument/2006/relationships" id="262" r:id="R887f370f00164b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7af79d6c948aa" /><Relationship Type="http://schemas.openxmlformats.org/officeDocument/2006/relationships/slide" Target="/ppt/slides/slide1.xml" Id="R911cbf7452484b20" /><Relationship Type="http://schemas.openxmlformats.org/officeDocument/2006/relationships/slide" Target="/ppt/slides/slide2.xml" Id="R8eec93c860484c8d" /><Relationship Type="http://schemas.openxmlformats.org/officeDocument/2006/relationships/slide" Target="/ppt/slides/slide3.xml" Id="R4f40b0955d3c4b94" /><Relationship Type="http://schemas.openxmlformats.org/officeDocument/2006/relationships/slide" Target="/ppt/slides/slide4.xml" Id="R4dc02011f3834902" /><Relationship Type="http://schemas.openxmlformats.org/officeDocument/2006/relationships/slide" Target="/ppt/slides/slide5.xml" Id="Ree890853e5874bed" /><Relationship Type="http://schemas.openxmlformats.org/officeDocument/2006/relationships/slide" Target="/ppt/slides/slide6.xml" Id="R54751fbc7c1146c3" /><Relationship Type="http://schemas.openxmlformats.org/officeDocument/2006/relationships/slide" Target="/ppt/slides/slide7.xml" Id="R887f370f00164b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c3bfce4a440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f6ac666f44e2c" /><Relationship Type="http://schemas.openxmlformats.org/officeDocument/2006/relationships/theme" Target="/ppt/slideMasters/theme/theme1.xml" Id="Rf1efa7fde6c14e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ef6ac666f4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a185b48d245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fd6ed150640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30766815c4d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6d353313042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55d1965bc4d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fb0f219a14c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4b1b592af40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