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53a2f31308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de29329bd14350"/>
  </p:sldMasterIdLst>
  <p:sldIdLst>
    <p:sldId xmlns:r="http://schemas.openxmlformats.org/officeDocument/2006/relationships" id="256" r:id="R99ad5abd9e9e460e"/>
    <p:sldId xmlns:r="http://schemas.openxmlformats.org/officeDocument/2006/relationships" id="257" r:id="Rb316e674c26d4cc0"/>
    <p:sldId xmlns:r="http://schemas.openxmlformats.org/officeDocument/2006/relationships" id="258" r:id="R434de71393b640a6"/>
    <p:sldId xmlns:r="http://schemas.openxmlformats.org/officeDocument/2006/relationships" id="259" r:id="R6aafbe79ce344a58"/>
    <p:sldId xmlns:r="http://schemas.openxmlformats.org/officeDocument/2006/relationships" id="260" r:id="Ref6b2e2eb0e94d4e"/>
    <p:sldId xmlns:r="http://schemas.openxmlformats.org/officeDocument/2006/relationships" id="261" r:id="R789173eb00874b84"/>
    <p:sldId xmlns:r="http://schemas.openxmlformats.org/officeDocument/2006/relationships" id="262" r:id="R5ce7869f57424a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e29329bd14350" /><Relationship Type="http://schemas.openxmlformats.org/officeDocument/2006/relationships/slide" Target="/ppt/slides/slide1.xml" Id="R99ad5abd9e9e460e" /><Relationship Type="http://schemas.openxmlformats.org/officeDocument/2006/relationships/slide" Target="/ppt/slides/slide2.xml" Id="Rb316e674c26d4cc0" /><Relationship Type="http://schemas.openxmlformats.org/officeDocument/2006/relationships/slide" Target="/ppt/slides/slide3.xml" Id="R434de71393b640a6" /><Relationship Type="http://schemas.openxmlformats.org/officeDocument/2006/relationships/slide" Target="/ppt/slides/slide4.xml" Id="R6aafbe79ce344a58" /><Relationship Type="http://schemas.openxmlformats.org/officeDocument/2006/relationships/slide" Target="/ppt/slides/slide5.xml" Id="Ref6b2e2eb0e94d4e" /><Relationship Type="http://schemas.openxmlformats.org/officeDocument/2006/relationships/slide" Target="/ppt/slides/slide6.xml" Id="R789173eb00874b84" /><Relationship Type="http://schemas.openxmlformats.org/officeDocument/2006/relationships/slide" Target="/ppt/slides/slide7.xml" Id="R5ce7869f57424a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4900f754248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0d099703f4dfc" /><Relationship Type="http://schemas.openxmlformats.org/officeDocument/2006/relationships/theme" Target="/ppt/slideMasters/theme/theme1.xml" Id="Rf368738b2f3549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a0d099703f4d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0007298ae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373d58ccd4e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fb2b1a13743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d148f94684f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23fa0566c4a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624a1339d41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b48218df240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NAMA INVEST AS ble etablert [år] og holder til i Bjorbekk.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ATLE LØVIG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Adamshaven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4824 Bjorbekk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