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c71f8244f440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fbb3af65184785"/>
  </p:sldMasterIdLst>
  <p:sldIdLst>
    <p:sldId xmlns:r="http://schemas.openxmlformats.org/officeDocument/2006/relationships" id="256" r:id="R3a1310e187de45eb"/>
    <p:sldId xmlns:r="http://schemas.openxmlformats.org/officeDocument/2006/relationships" id="257" r:id="R4c370b8c8ae3464c"/>
    <p:sldId xmlns:r="http://schemas.openxmlformats.org/officeDocument/2006/relationships" id="258" r:id="R817300df62024b7f"/>
    <p:sldId xmlns:r="http://schemas.openxmlformats.org/officeDocument/2006/relationships" id="259" r:id="R2776e28abf9b4140"/>
    <p:sldId xmlns:r="http://schemas.openxmlformats.org/officeDocument/2006/relationships" id="260" r:id="R738835c35e134be8"/>
    <p:sldId xmlns:r="http://schemas.openxmlformats.org/officeDocument/2006/relationships" id="261" r:id="Rc68db2601d5a417f"/>
    <p:sldId xmlns:r="http://schemas.openxmlformats.org/officeDocument/2006/relationships" id="262" r:id="R0f6d64b65cc842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bb3af65184785" /><Relationship Type="http://schemas.openxmlformats.org/officeDocument/2006/relationships/slide" Target="/ppt/slides/slide1.xml" Id="R3a1310e187de45eb" /><Relationship Type="http://schemas.openxmlformats.org/officeDocument/2006/relationships/slide" Target="/ppt/slides/slide2.xml" Id="R4c370b8c8ae3464c" /><Relationship Type="http://schemas.openxmlformats.org/officeDocument/2006/relationships/slide" Target="/ppt/slides/slide3.xml" Id="R817300df62024b7f" /><Relationship Type="http://schemas.openxmlformats.org/officeDocument/2006/relationships/slide" Target="/ppt/slides/slide4.xml" Id="R2776e28abf9b4140" /><Relationship Type="http://schemas.openxmlformats.org/officeDocument/2006/relationships/slide" Target="/ppt/slides/slide5.xml" Id="R738835c35e134be8" /><Relationship Type="http://schemas.openxmlformats.org/officeDocument/2006/relationships/slide" Target="/ppt/slides/slide6.xml" Id="Rc68db2601d5a417f" /><Relationship Type="http://schemas.openxmlformats.org/officeDocument/2006/relationships/slide" Target="/ppt/slides/slide7.xml" Id="R0f6d64b65cc842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3c95fd7244c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a3e7134654fd1" /><Relationship Type="http://schemas.openxmlformats.org/officeDocument/2006/relationships/theme" Target="/ppt/slideMasters/theme/theme1.xml" Id="R757c2bcd538840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2a3e7134654f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f1446065f46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0581787b043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3a5d8559042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e372a37054d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575b82ea84d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4b870890640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b83bfd66247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NAMA INVEST AS ble etablert [år] og holder til i Bjorbekk.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520 939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ATLE LØVIG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Adamshaven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4824 Bjorbekk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989 016 539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NAMA INVEST AS</a:t>
            </a:r>
          </a:p>
        </p:txBody>
      </p:sp>
    </p:spTree>
  </p:cSld>
  <p:clrMapOvr>
    <a:masterClrMapping xmlns:a="http://schemas.openxmlformats.org/drawingml/2006/main"/>
  </p:clrMapOvr>
</p:sld>
</file>