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b2985542a4c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917c8be4a444c"/>
  </p:sldMasterIdLst>
  <p:sldIdLst>
    <p:sldId xmlns:r="http://schemas.openxmlformats.org/officeDocument/2006/relationships" id="256" r:id="R81bf6d2d550f44f0"/>
    <p:sldId xmlns:r="http://schemas.openxmlformats.org/officeDocument/2006/relationships" id="257" r:id="R290b6e8224c946a6"/>
    <p:sldId xmlns:r="http://schemas.openxmlformats.org/officeDocument/2006/relationships" id="258" r:id="Rd463ea9cbb0c4cfe"/>
    <p:sldId xmlns:r="http://schemas.openxmlformats.org/officeDocument/2006/relationships" id="259" r:id="R1123afb24a9146f0"/>
    <p:sldId xmlns:r="http://schemas.openxmlformats.org/officeDocument/2006/relationships" id="260" r:id="R6d220724ce894106"/>
    <p:sldId xmlns:r="http://schemas.openxmlformats.org/officeDocument/2006/relationships" id="261" r:id="Re0a4be1a4cc6449e"/>
    <p:sldId xmlns:r="http://schemas.openxmlformats.org/officeDocument/2006/relationships" id="262" r:id="Ra43becdf9c2e46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917c8be4a444c" /><Relationship Type="http://schemas.openxmlformats.org/officeDocument/2006/relationships/slide" Target="/ppt/slides/slide1.xml" Id="R81bf6d2d550f44f0" /><Relationship Type="http://schemas.openxmlformats.org/officeDocument/2006/relationships/slide" Target="/ppt/slides/slide2.xml" Id="R290b6e8224c946a6" /><Relationship Type="http://schemas.openxmlformats.org/officeDocument/2006/relationships/slide" Target="/ppt/slides/slide3.xml" Id="Rd463ea9cbb0c4cfe" /><Relationship Type="http://schemas.openxmlformats.org/officeDocument/2006/relationships/slide" Target="/ppt/slides/slide4.xml" Id="R1123afb24a9146f0" /><Relationship Type="http://schemas.openxmlformats.org/officeDocument/2006/relationships/slide" Target="/ppt/slides/slide5.xml" Id="R6d220724ce894106" /><Relationship Type="http://schemas.openxmlformats.org/officeDocument/2006/relationships/slide" Target="/ppt/slides/slide6.xml" Id="Re0a4be1a4cc6449e" /><Relationship Type="http://schemas.openxmlformats.org/officeDocument/2006/relationships/slide" Target="/ppt/slides/slide7.xml" Id="Ra43becdf9c2e46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ccf912b4740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7da09114245df" /><Relationship Type="http://schemas.openxmlformats.org/officeDocument/2006/relationships/theme" Target="/ppt/slideMasters/theme/theme1.xml" Id="R92beaceee3ec4a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87da09114245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092fe42a843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b3600be5b4b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9541924e24d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9199cfbfa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277354b9046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e60aea6bc40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7581139a349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 INVEST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190 039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5 397 606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TØNNESSEN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