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7ad8804bb447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82e598da254b8e"/>
  </p:sldMasterIdLst>
  <p:sldIdLst>
    <p:sldId xmlns:r="http://schemas.openxmlformats.org/officeDocument/2006/relationships" id="256" r:id="Ra16f812945294e59"/>
    <p:sldId xmlns:r="http://schemas.openxmlformats.org/officeDocument/2006/relationships" id="257" r:id="R828d564489e1441f"/>
    <p:sldId xmlns:r="http://schemas.openxmlformats.org/officeDocument/2006/relationships" id="258" r:id="Rf07f1c6597c2442b"/>
    <p:sldId xmlns:r="http://schemas.openxmlformats.org/officeDocument/2006/relationships" id="259" r:id="R888d8838c6314f33"/>
    <p:sldId xmlns:r="http://schemas.openxmlformats.org/officeDocument/2006/relationships" id="260" r:id="R7c74751f7ff4455b"/>
    <p:sldId xmlns:r="http://schemas.openxmlformats.org/officeDocument/2006/relationships" id="261" r:id="R073d5d922a2a4515"/>
    <p:sldId xmlns:r="http://schemas.openxmlformats.org/officeDocument/2006/relationships" id="262" r:id="Rcc34697166714d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2e598da254b8e" /><Relationship Type="http://schemas.openxmlformats.org/officeDocument/2006/relationships/slide" Target="/ppt/slides/slide1.xml" Id="Ra16f812945294e59" /><Relationship Type="http://schemas.openxmlformats.org/officeDocument/2006/relationships/slide" Target="/ppt/slides/slide2.xml" Id="R828d564489e1441f" /><Relationship Type="http://schemas.openxmlformats.org/officeDocument/2006/relationships/slide" Target="/ppt/slides/slide3.xml" Id="Rf07f1c6597c2442b" /><Relationship Type="http://schemas.openxmlformats.org/officeDocument/2006/relationships/slide" Target="/ppt/slides/slide4.xml" Id="R888d8838c6314f33" /><Relationship Type="http://schemas.openxmlformats.org/officeDocument/2006/relationships/slide" Target="/ppt/slides/slide5.xml" Id="R7c74751f7ff4455b" /><Relationship Type="http://schemas.openxmlformats.org/officeDocument/2006/relationships/slide" Target="/ppt/slides/slide6.xml" Id="R073d5d922a2a4515" /><Relationship Type="http://schemas.openxmlformats.org/officeDocument/2006/relationships/slide" Target="/ppt/slides/slide7.xml" Id="Rcc34697166714d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ea73d9b98b47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20e282db14c57" /><Relationship Type="http://schemas.openxmlformats.org/officeDocument/2006/relationships/theme" Target="/ppt/slideMasters/theme/theme1.xml" Id="R66e1d47f76b14f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220e282db14c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2a34cf78d4c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b8ea5612141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e0142fd9443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e14ddc9554c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cdc1ba2d24f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406f8d87149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6d26e89ca4d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ERIK ANSNES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ANSNES EIENDOM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1 644 928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500 739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780 567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5 453 599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19 188 258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PER-ERIK ANSNES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989 020 749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