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b1aa92d8ef4c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2498cf273c48d0"/>
  </p:sldMasterIdLst>
  <p:sldIdLst>
    <p:sldId xmlns:r="http://schemas.openxmlformats.org/officeDocument/2006/relationships" id="256" r:id="Rcf3392dc12f34266"/>
    <p:sldId xmlns:r="http://schemas.openxmlformats.org/officeDocument/2006/relationships" id="257" r:id="Rb4c12032776a49df"/>
    <p:sldId xmlns:r="http://schemas.openxmlformats.org/officeDocument/2006/relationships" id="258" r:id="Rdfe61052807040c4"/>
    <p:sldId xmlns:r="http://schemas.openxmlformats.org/officeDocument/2006/relationships" id="259" r:id="R9f9a959e16f945bc"/>
    <p:sldId xmlns:r="http://schemas.openxmlformats.org/officeDocument/2006/relationships" id="260" r:id="Rd7a8eaed88324f2e"/>
    <p:sldId xmlns:r="http://schemas.openxmlformats.org/officeDocument/2006/relationships" id="261" r:id="R3575c7802bcf4569"/>
    <p:sldId xmlns:r="http://schemas.openxmlformats.org/officeDocument/2006/relationships" id="262" r:id="Rb8b87a95033e4c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2498cf273c48d0" /><Relationship Type="http://schemas.openxmlformats.org/officeDocument/2006/relationships/slide" Target="/ppt/slides/slide1.xml" Id="Rcf3392dc12f34266" /><Relationship Type="http://schemas.openxmlformats.org/officeDocument/2006/relationships/slide" Target="/ppt/slides/slide2.xml" Id="Rb4c12032776a49df" /><Relationship Type="http://schemas.openxmlformats.org/officeDocument/2006/relationships/slide" Target="/ppt/slides/slide3.xml" Id="Rdfe61052807040c4" /><Relationship Type="http://schemas.openxmlformats.org/officeDocument/2006/relationships/slide" Target="/ppt/slides/slide4.xml" Id="R9f9a959e16f945bc" /><Relationship Type="http://schemas.openxmlformats.org/officeDocument/2006/relationships/slide" Target="/ppt/slides/slide5.xml" Id="Rd7a8eaed88324f2e" /><Relationship Type="http://schemas.openxmlformats.org/officeDocument/2006/relationships/slide" Target="/ppt/slides/slide6.xml" Id="R3575c7802bcf4569" /><Relationship Type="http://schemas.openxmlformats.org/officeDocument/2006/relationships/slide" Target="/ppt/slides/slide7.xml" Id="Rb8b87a95033e4c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909730ba6442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fae2d923141ed" /><Relationship Type="http://schemas.openxmlformats.org/officeDocument/2006/relationships/theme" Target="/ppt/slideMasters/theme/theme1.xml" Id="Rd3c864acb96a4d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9fae2d923141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dccb5f8b54d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fd9dbd3f546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1360e8b2e4d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a74de715c4a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c1cbe7bb246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c0c39457440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b8485ca0a41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ROBSEN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ROBSEN HOLDING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−520 302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−108 057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26 979 631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26 982 535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ØYGARDEN PÅL ASBJØRN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Ekrevegen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3944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989 024 949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ROBSEN HOLDING AS</a:t>
            </a:r>
          </a:p>
        </p:txBody>
      </p:sp>
    </p:spTree>
  </p:cSld>
  <p:clrMapOvr>
    <a:masterClrMapping xmlns:a="http://schemas.openxmlformats.org/drawingml/2006/main"/>
  </p:clrMapOvr>
</p:sld>
</file>