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bc294efc254c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87e2835a64896"/>
  </p:sldMasterIdLst>
  <p:sldIdLst>
    <p:sldId xmlns:r="http://schemas.openxmlformats.org/officeDocument/2006/relationships" id="256" r:id="R33a4d77000cc4679"/>
    <p:sldId xmlns:r="http://schemas.openxmlformats.org/officeDocument/2006/relationships" id="257" r:id="Ref40476416d0472f"/>
    <p:sldId xmlns:r="http://schemas.openxmlformats.org/officeDocument/2006/relationships" id="258" r:id="Rd84d4c2d54124145"/>
    <p:sldId xmlns:r="http://schemas.openxmlformats.org/officeDocument/2006/relationships" id="259" r:id="R8925e47487534e64"/>
    <p:sldId xmlns:r="http://schemas.openxmlformats.org/officeDocument/2006/relationships" id="260" r:id="Rd421c5d5ee7a4cd6"/>
    <p:sldId xmlns:r="http://schemas.openxmlformats.org/officeDocument/2006/relationships" id="261" r:id="Rd4812b4e2bb74dd5"/>
    <p:sldId xmlns:r="http://schemas.openxmlformats.org/officeDocument/2006/relationships" id="262" r:id="Rd7c70a5baec0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87e2835a64896" /><Relationship Type="http://schemas.openxmlformats.org/officeDocument/2006/relationships/slide" Target="/ppt/slides/slide1.xml" Id="R33a4d77000cc4679" /><Relationship Type="http://schemas.openxmlformats.org/officeDocument/2006/relationships/slide" Target="/ppt/slides/slide2.xml" Id="Ref40476416d0472f" /><Relationship Type="http://schemas.openxmlformats.org/officeDocument/2006/relationships/slide" Target="/ppt/slides/slide3.xml" Id="Rd84d4c2d54124145" /><Relationship Type="http://schemas.openxmlformats.org/officeDocument/2006/relationships/slide" Target="/ppt/slides/slide4.xml" Id="R8925e47487534e64" /><Relationship Type="http://schemas.openxmlformats.org/officeDocument/2006/relationships/slide" Target="/ppt/slides/slide5.xml" Id="Rd421c5d5ee7a4cd6" /><Relationship Type="http://schemas.openxmlformats.org/officeDocument/2006/relationships/slide" Target="/ppt/slides/slide6.xml" Id="Rd4812b4e2bb74dd5" /><Relationship Type="http://schemas.openxmlformats.org/officeDocument/2006/relationships/slide" Target="/ppt/slides/slide7.xml" Id="Rd7c70a5baec0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7feb1cb39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8c79781914f6c" /><Relationship Type="http://schemas.openxmlformats.org/officeDocument/2006/relationships/theme" Target="/ppt/slideMasters/theme/theme1.xml" Id="R1454c26dce1b4f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8c79781914f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34bc4636146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8b7bac449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ba9fdf59d4f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0e8afac694d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58825f3dc4a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4bf783aca44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8880804f47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BEDRIFTSPARTNER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HOLDING AS ble etablert [år] og holder til i Vardø.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2 837 404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2 857 998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INGEBRIGT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4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9950 Vardø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98 70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orjan@bpartner.no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989 025 899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HOLDING AS</a:t>
            </a:r>
          </a:p>
        </p:txBody>
      </p:sp>
    </p:spTree>
  </p:cSld>
  <p:clrMapOvr>
    <a:masterClrMapping xmlns:a="http://schemas.openxmlformats.org/drawingml/2006/main"/>
  </p:clrMapOvr>
</p:sld>
</file>