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c688c7a8d541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10a712ac594f3e"/>
  </p:sldMasterIdLst>
  <p:sldIdLst>
    <p:sldId xmlns:r="http://schemas.openxmlformats.org/officeDocument/2006/relationships" id="256" r:id="Radde7088be76458b"/>
    <p:sldId xmlns:r="http://schemas.openxmlformats.org/officeDocument/2006/relationships" id="257" r:id="Rd240826a50024d31"/>
    <p:sldId xmlns:r="http://schemas.openxmlformats.org/officeDocument/2006/relationships" id="258" r:id="R2aa5ff9d935143f8"/>
    <p:sldId xmlns:r="http://schemas.openxmlformats.org/officeDocument/2006/relationships" id="259" r:id="Rabede0421f7749c6"/>
    <p:sldId xmlns:r="http://schemas.openxmlformats.org/officeDocument/2006/relationships" id="260" r:id="R1edbbe6604cf4093"/>
    <p:sldId xmlns:r="http://schemas.openxmlformats.org/officeDocument/2006/relationships" id="261" r:id="R48feba7256c74e91"/>
    <p:sldId xmlns:r="http://schemas.openxmlformats.org/officeDocument/2006/relationships" id="262" r:id="R39285abb84e84a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0a712ac594f3e" /><Relationship Type="http://schemas.openxmlformats.org/officeDocument/2006/relationships/slide" Target="/ppt/slides/slide1.xml" Id="Radde7088be76458b" /><Relationship Type="http://schemas.openxmlformats.org/officeDocument/2006/relationships/slide" Target="/ppt/slides/slide2.xml" Id="Rd240826a50024d31" /><Relationship Type="http://schemas.openxmlformats.org/officeDocument/2006/relationships/slide" Target="/ppt/slides/slide3.xml" Id="R2aa5ff9d935143f8" /><Relationship Type="http://schemas.openxmlformats.org/officeDocument/2006/relationships/slide" Target="/ppt/slides/slide4.xml" Id="Rabede0421f7749c6" /><Relationship Type="http://schemas.openxmlformats.org/officeDocument/2006/relationships/slide" Target="/ppt/slides/slide5.xml" Id="R1edbbe6604cf4093" /><Relationship Type="http://schemas.openxmlformats.org/officeDocument/2006/relationships/slide" Target="/ppt/slides/slide6.xml" Id="R48feba7256c74e91" /><Relationship Type="http://schemas.openxmlformats.org/officeDocument/2006/relationships/slide" Target="/ppt/slides/slide7.xml" Id="R39285abb84e84a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7924ea71e94a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6d25e8b694ca2" /><Relationship Type="http://schemas.openxmlformats.org/officeDocument/2006/relationships/theme" Target="/ppt/slideMasters/theme/theme1.xml" Id="Rb58346b491e645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06d25e8b694c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87359595146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78e1c003c4f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48d536f924c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c1b1fb63244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9cc06a32945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94f2d41fc4e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73e58cbd54f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GJEV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1 947 863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1 907 244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1 920 545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6 064 818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6 090 747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RING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Sørkedalsveien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989 031 805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GJEV AS</a:t>
            </a:r>
          </a:p>
        </p:txBody>
      </p:sp>
    </p:spTree>
  </p:cSld>
  <p:clrMapOvr>
    <a:masterClrMapping xmlns:a="http://schemas.openxmlformats.org/drawingml/2006/main"/>
  </p:clrMapOvr>
</p:sld>
</file>