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562d400df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06824ef824a64"/>
  </p:sldMasterIdLst>
  <p:sldIdLst>
    <p:sldId xmlns:r="http://schemas.openxmlformats.org/officeDocument/2006/relationships" id="256" r:id="R3dfcfef308a248e2"/>
    <p:sldId xmlns:r="http://schemas.openxmlformats.org/officeDocument/2006/relationships" id="257" r:id="Rea82368943a043f6"/>
    <p:sldId xmlns:r="http://schemas.openxmlformats.org/officeDocument/2006/relationships" id="258" r:id="R61c2ce6ec18c40af"/>
    <p:sldId xmlns:r="http://schemas.openxmlformats.org/officeDocument/2006/relationships" id="259" r:id="R724fb08b21db475b"/>
    <p:sldId xmlns:r="http://schemas.openxmlformats.org/officeDocument/2006/relationships" id="260" r:id="R7d557ae5357d4e2a"/>
    <p:sldId xmlns:r="http://schemas.openxmlformats.org/officeDocument/2006/relationships" id="261" r:id="R060562275ffa482a"/>
    <p:sldId xmlns:r="http://schemas.openxmlformats.org/officeDocument/2006/relationships" id="262" r:id="R476a9582a70845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06824ef824a64" /><Relationship Type="http://schemas.openxmlformats.org/officeDocument/2006/relationships/slide" Target="/ppt/slides/slide1.xml" Id="R3dfcfef308a248e2" /><Relationship Type="http://schemas.openxmlformats.org/officeDocument/2006/relationships/slide" Target="/ppt/slides/slide2.xml" Id="Rea82368943a043f6" /><Relationship Type="http://schemas.openxmlformats.org/officeDocument/2006/relationships/slide" Target="/ppt/slides/slide3.xml" Id="R61c2ce6ec18c40af" /><Relationship Type="http://schemas.openxmlformats.org/officeDocument/2006/relationships/slide" Target="/ppt/slides/slide4.xml" Id="R724fb08b21db475b" /><Relationship Type="http://schemas.openxmlformats.org/officeDocument/2006/relationships/slide" Target="/ppt/slides/slide5.xml" Id="R7d557ae5357d4e2a" /><Relationship Type="http://schemas.openxmlformats.org/officeDocument/2006/relationships/slide" Target="/ppt/slides/slide6.xml" Id="R060562275ffa482a" /><Relationship Type="http://schemas.openxmlformats.org/officeDocument/2006/relationships/slide" Target="/ppt/slides/slide7.xml" Id="R476a9582a70845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dfa6f39f3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5d5b7701545b3" /><Relationship Type="http://schemas.openxmlformats.org/officeDocument/2006/relationships/theme" Target="/ppt/slideMasters/theme/theme1.xml" Id="Rffa01bb9de99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5d5b77015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ca26a8724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c4177b46c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1c89749d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6c8a389db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cdae00837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f8de8f8a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7c89ba74d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erlend@reeltime.no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