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82470588a5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0a60aec24496a"/>
  </p:sldMasterIdLst>
  <p:sldIdLst>
    <p:sldId xmlns:r="http://schemas.openxmlformats.org/officeDocument/2006/relationships" id="256" r:id="R6234f1b6f30b4479"/>
    <p:sldId xmlns:r="http://schemas.openxmlformats.org/officeDocument/2006/relationships" id="257" r:id="R7a17573f13f94f53"/>
    <p:sldId xmlns:r="http://schemas.openxmlformats.org/officeDocument/2006/relationships" id="258" r:id="R93f55ce771104c2d"/>
    <p:sldId xmlns:r="http://schemas.openxmlformats.org/officeDocument/2006/relationships" id="259" r:id="Rb0a0ad6c7d814a3c"/>
    <p:sldId xmlns:r="http://schemas.openxmlformats.org/officeDocument/2006/relationships" id="260" r:id="R816f362e5b2d48ee"/>
    <p:sldId xmlns:r="http://schemas.openxmlformats.org/officeDocument/2006/relationships" id="261" r:id="R9d5f89441f08403b"/>
    <p:sldId xmlns:r="http://schemas.openxmlformats.org/officeDocument/2006/relationships" id="262" r:id="R6a3394215f4b43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0a60aec24496a" /><Relationship Type="http://schemas.openxmlformats.org/officeDocument/2006/relationships/slide" Target="/ppt/slides/slide1.xml" Id="R6234f1b6f30b4479" /><Relationship Type="http://schemas.openxmlformats.org/officeDocument/2006/relationships/slide" Target="/ppt/slides/slide2.xml" Id="R7a17573f13f94f53" /><Relationship Type="http://schemas.openxmlformats.org/officeDocument/2006/relationships/slide" Target="/ppt/slides/slide3.xml" Id="R93f55ce771104c2d" /><Relationship Type="http://schemas.openxmlformats.org/officeDocument/2006/relationships/slide" Target="/ppt/slides/slide4.xml" Id="Rb0a0ad6c7d814a3c" /><Relationship Type="http://schemas.openxmlformats.org/officeDocument/2006/relationships/slide" Target="/ppt/slides/slide5.xml" Id="R816f362e5b2d48ee" /><Relationship Type="http://schemas.openxmlformats.org/officeDocument/2006/relationships/slide" Target="/ppt/slides/slide6.xml" Id="R9d5f89441f08403b" /><Relationship Type="http://schemas.openxmlformats.org/officeDocument/2006/relationships/slide" Target="/ppt/slides/slide7.xml" Id="R6a3394215f4b43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a604c767b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ab332c5904d09" /><Relationship Type="http://schemas.openxmlformats.org/officeDocument/2006/relationships/theme" Target="/ppt/slideMasters/theme/theme1.xml" Id="R1f3d20fafd30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ab332c590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48012b753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bea83ebab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a85e04cad4c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60f203368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4c6f87f80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e1aeead54b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ede6e0961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MJØLFJELL UNGDOMSHERBERGE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MJØLFJELL UNGDOMSHERBERGE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MJØLFJELL UNGDOMSHERBERGE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MJØLFJELL UNGDOMSHERBERGE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MJØLFJELL UNGDOMSHERBERGE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MJØLFJELL UNGDOMSHERBERGE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2 902 982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−487 863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−1 569 513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5 319 859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MJØLFJELL UNGDOMSHERBERGE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LANDRØ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THOMAS RANDGAARD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MJØLFJELL UNGDOMSHERBERGE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Kleivavegen 576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88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989 041 606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MJØLFJELL UNGDOMSHERBERGE AS</a:t>
            </a:r>
          </a:p>
        </p:txBody>
      </p:sp>
    </p:spTree>
  </p:cSld>
  <p:clrMapOvr>
    <a:masterClrMapping xmlns:a="http://schemas.openxmlformats.org/drawingml/2006/main"/>
  </p:clrMapOvr>
</p:sld>
</file>