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5619d8837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5a6ad583a64e1e"/>
  </p:sldMasterIdLst>
  <p:sldIdLst>
    <p:sldId xmlns:r="http://schemas.openxmlformats.org/officeDocument/2006/relationships" id="256" r:id="R22e746b55b3d45d0"/>
    <p:sldId xmlns:r="http://schemas.openxmlformats.org/officeDocument/2006/relationships" id="257" r:id="R14befe84265543d3"/>
    <p:sldId xmlns:r="http://schemas.openxmlformats.org/officeDocument/2006/relationships" id="258" r:id="R275e572999754abf"/>
    <p:sldId xmlns:r="http://schemas.openxmlformats.org/officeDocument/2006/relationships" id="259" r:id="R5a5f136dc5d84a7a"/>
    <p:sldId xmlns:r="http://schemas.openxmlformats.org/officeDocument/2006/relationships" id="260" r:id="Raf0b5233987a46e4"/>
    <p:sldId xmlns:r="http://schemas.openxmlformats.org/officeDocument/2006/relationships" id="261" r:id="Rabca4e14b2094efe"/>
    <p:sldId xmlns:r="http://schemas.openxmlformats.org/officeDocument/2006/relationships" id="262" r:id="R773d3c6abfd645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5a6ad583a64e1e" /><Relationship Type="http://schemas.openxmlformats.org/officeDocument/2006/relationships/slide" Target="/ppt/slides/slide1.xml" Id="R22e746b55b3d45d0" /><Relationship Type="http://schemas.openxmlformats.org/officeDocument/2006/relationships/slide" Target="/ppt/slides/slide2.xml" Id="R14befe84265543d3" /><Relationship Type="http://schemas.openxmlformats.org/officeDocument/2006/relationships/slide" Target="/ppt/slides/slide3.xml" Id="R275e572999754abf" /><Relationship Type="http://schemas.openxmlformats.org/officeDocument/2006/relationships/slide" Target="/ppt/slides/slide4.xml" Id="R5a5f136dc5d84a7a" /><Relationship Type="http://schemas.openxmlformats.org/officeDocument/2006/relationships/slide" Target="/ppt/slides/slide5.xml" Id="Raf0b5233987a46e4" /><Relationship Type="http://schemas.openxmlformats.org/officeDocument/2006/relationships/slide" Target="/ppt/slides/slide6.xml" Id="Rabca4e14b2094efe" /><Relationship Type="http://schemas.openxmlformats.org/officeDocument/2006/relationships/slide" Target="/ppt/slides/slide7.xml" Id="R773d3c6abfd645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3e4f4045e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d90ffffb14406" /><Relationship Type="http://schemas.openxmlformats.org/officeDocument/2006/relationships/theme" Target="/ppt/slideMasters/theme/theme1.xml" Id="R1a8f63fad596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d90ffffb1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ee91adfea48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3139f20be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14d748d29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9793ffa25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9a8a55314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a4d9581f140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0b32c69f9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PASO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PASO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43 137 923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50 363 733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Nakkevegen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6014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989 041 789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PASO AS</a:t>
            </a:r>
          </a:p>
        </p:txBody>
      </p:sp>
    </p:spTree>
  </p:cSld>
  <p:clrMapOvr>
    <a:masterClrMapping xmlns:a="http://schemas.openxmlformats.org/drawingml/2006/main"/>
  </p:clrMapOvr>
</p:sld>
</file>