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6d4555f2ff41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01344651004b33"/>
  </p:sldMasterIdLst>
  <p:sldIdLst>
    <p:sldId xmlns:r="http://schemas.openxmlformats.org/officeDocument/2006/relationships" id="256" r:id="R451d86ee7f594bdc"/>
    <p:sldId xmlns:r="http://schemas.openxmlformats.org/officeDocument/2006/relationships" id="257" r:id="R67a79b338bde4380"/>
    <p:sldId xmlns:r="http://schemas.openxmlformats.org/officeDocument/2006/relationships" id="258" r:id="R77b30307b7684e09"/>
    <p:sldId xmlns:r="http://schemas.openxmlformats.org/officeDocument/2006/relationships" id="259" r:id="R4c9c139a10ea425f"/>
    <p:sldId xmlns:r="http://schemas.openxmlformats.org/officeDocument/2006/relationships" id="260" r:id="R45ad33d8db2f4c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01344651004b33" /><Relationship Type="http://schemas.openxmlformats.org/officeDocument/2006/relationships/slide" Target="/ppt/slides/slide1.xml" Id="R451d86ee7f594bdc" /><Relationship Type="http://schemas.openxmlformats.org/officeDocument/2006/relationships/slide" Target="/ppt/slides/slide2.xml" Id="R67a79b338bde4380" /><Relationship Type="http://schemas.openxmlformats.org/officeDocument/2006/relationships/slide" Target="/ppt/slides/slide3.xml" Id="R77b30307b7684e09" /><Relationship Type="http://schemas.openxmlformats.org/officeDocument/2006/relationships/slide" Target="/ppt/slides/slide4.xml" Id="R4c9c139a10ea425f" /><Relationship Type="http://schemas.openxmlformats.org/officeDocument/2006/relationships/slide" Target="/ppt/slides/slide5.xml" Id="R45ad33d8db2f4c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d068343b1543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428e58ad1e4043" /><Relationship Type="http://schemas.openxmlformats.org/officeDocument/2006/relationships/theme" Target="/ppt/slideMasters/theme/theme1.xml" Id="R35adf198ad3b49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428e58ad1e40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0dbd54343a47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b15bbeb07d40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00230408b246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a7503814f948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b06c39a31049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RÅDGIVER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RÅDGIVER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RÅDGIVER 1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RÅDGIVER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RÅDGIVER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RÅDGIVER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989 049 607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RÅDGIVER 1 AS</a:t>
            </a:r>
          </a:p>
        </p:txBody>
      </p:sp>
    </p:spTree>
  </p:cSld>
  <p:clrMapOvr>
    <a:masterClrMapping xmlns:a="http://schemas.openxmlformats.org/drawingml/2006/main"/>
  </p:clrMapOvr>
</p:sld>
</file>