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1dbefb173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e68275ef3490a"/>
  </p:sldMasterIdLst>
  <p:sldIdLst>
    <p:sldId xmlns:r="http://schemas.openxmlformats.org/officeDocument/2006/relationships" id="256" r:id="R296cbc6f9e584de1"/>
    <p:sldId xmlns:r="http://schemas.openxmlformats.org/officeDocument/2006/relationships" id="257" r:id="Rf63659b93bbb4978"/>
    <p:sldId xmlns:r="http://schemas.openxmlformats.org/officeDocument/2006/relationships" id="258" r:id="R54f98c1b557d492b"/>
    <p:sldId xmlns:r="http://schemas.openxmlformats.org/officeDocument/2006/relationships" id="259" r:id="Re7e7dff3b11d4523"/>
    <p:sldId xmlns:r="http://schemas.openxmlformats.org/officeDocument/2006/relationships" id="260" r:id="Rb166de46344d44f5"/>
    <p:sldId xmlns:r="http://schemas.openxmlformats.org/officeDocument/2006/relationships" id="261" r:id="Ra35ee90ab07944ff"/>
    <p:sldId xmlns:r="http://schemas.openxmlformats.org/officeDocument/2006/relationships" id="262" r:id="Ra48a0bf26984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e68275ef3490a" /><Relationship Type="http://schemas.openxmlformats.org/officeDocument/2006/relationships/slide" Target="/ppt/slides/slide1.xml" Id="R296cbc6f9e584de1" /><Relationship Type="http://schemas.openxmlformats.org/officeDocument/2006/relationships/slide" Target="/ppt/slides/slide2.xml" Id="Rf63659b93bbb4978" /><Relationship Type="http://schemas.openxmlformats.org/officeDocument/2006/relationships/slide" Target="/ppt/slides/slide3.xml" Id="R54f98c1b557d492b" /><Relationship Type="http://schemas.openxmlformats.org/officeDocument/2006/relationships/slide" Target="/ppt/slides/slide4.xml" Id="Re7e7dff3b11d4523" /><Relationship Type="http://schemas.openxmlformats.org/officeDocument/2006/relationships/slide" Target="/ppt/slides/slide5.xml" Id="Rb166de46344d44f5" /><Relationship Type="http://schemas.openxmlformats.org/officeDocument/2006/relationships/slide" Target="/ppt/slides/slide6.xml" Id="Ra35ee90ab07944ff" /><Relationship Type="http://schemas.openxmlformats.org/officeDocument/2006/relationships/slide" Target="/ppt/slides/slide7.xml" Id="Ra48a0bf26984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d490b0d23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67ca813284674" /><Relationship Type="http://schemas.openxmlformats.org/officeDocument/2006/relationships/theme" Target="/ppt/slideMasters/theme/theme1.xml" Id="Rf95e82940f3d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67ca81328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8b6d52a77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aa32fc1fc4d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c1d4d8222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b2bc658d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b5530c8ed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20d35850c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a1218f405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