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c8f510346b47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a56673373c4553"/>
  </p:sldMasterIdLst>
  <p:sldIdLst>
    <p:sldId xmlns:r="http://schemas.openxmlformats.org/officeDocument/2006/relationships" id="256" r:id="Reca9d6426a1243db"/>
    <p:sldId xmlns:r="http://schemas.openxmlformats.org/officeDocument/2006/relationships" id="257" r:id="R2c77b536f6c749b5"/>
    <p:sldId xmlns:r="http://schemas.openxmlformats.org/officeDocument/2006/relationships" id="258" r:id="R380fe80ef7574220"/>
    <p:sldId xmlns:r="http://schemas.openxmlformats.org/officeDocument/2006/relationships" id="259" r:id="Rc3d8cf3894b94b3f"/>
    <p:sldId xmlns:r="http://schemas.openxmlformats.org/officeDocument/2006/relationships" id="260" r:id="R64e3041ae5ab4751"/>
    <p:sldId xmlns:r="http://schemas.openxmlformats.org/officeDocument/2006/relationships" id="261" r:id="R7d2e2123cba4431b"/>
    <p:sldId xmlns:r="http://schemas.openxmlformats.org/officeDocument/2006/relationships" id="262" r:id="Rdd0e017771424b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56673373c4553" /><Relationship Type="http://schemas.openxmlformats.org/officeDocument/2006/relationships/slide" Target="/ppt/slides/slide1.xml" Id="Reca9d6426a1243db" /><Relationship Type="http://schemas.openxmlformats.org/officeDocument/2006/relationships/slide" Target="/ppt/slides/slide2.xml" Id="R2c77b536f6c749b5" /><Relationship Type="http://schemas.openxmlformats.org/officeDocument/2006/relationships/slide" Target="/ppt/slides/slide3.xml" Id="R380fe80ef7574220" /><Relationship Type="http://schemas.openxmlformats.org/officeDocument/2006/relationships/slide" Target="/ppt/slides/slide4.xml" Id="Rc3d8cf3894b94b3f" /><Relationship Type="http://schemas.openxmlformats.org/officeDocument/2006/relationships/slide" Target="/ppt/slides/slide5.xml" Id="R64e3041ae5ab4751" /><Relationship Type="http://schemas.openxmlformats.org/officeDocument/2006/relationships/slide" Target="/ppt/slides/slide6.xml" Id="R7d2e2123cba4431b" /><Relationship Type="http://schemas.openxmlformats.org/officeDocument/2006/relationships/slide" Target="/ppt/slides/slide7.xml" Id="Rdd0e017771424b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d600047b540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864fcde464f4f" /><Relationship Type="http://schemas.openxmlformats.org/officeDocument/2006/relationships/theme" Target="/ppt/slideMasters/theme/theme1.xml" Id="Ra0022c4114b9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c864fcde46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e7620b86446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27800141f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e2f33574042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d0fc767de48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6c39e2439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23af049c84f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38672a020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10 770 239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