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07ff2bebb40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545b4998db46e2"/>
  </p:sldMasterIdLst>
  <p:sldIdLst>
    <p:sldId xmlns:r="http://schemas.openxmlformats.org/officeDocument/2006/relationships" id="256" r:id="R20d275bd5b044039"/>
    <p:sldId xmlns:r="http://schemas.openxmlformats.org/officeDocument/2006/relationships" id="257" r:id="R1be75a00024d4115"/>
    <p:sldId xmlns:r="http://schemas.openxmlformats.org/officeDocument/2006/relationships" id="258" r:id="R58c8e29d2331459a"/>
    <p:sldId xmlns:r="http://schemas.openxmlformats.org/officeDocument/2006/relationships" id="259" r:id="Ra5891dbe04004e33"/>
    <p:sldId xmlns:r="http://schemas.openxmlformats.org/officeDocument/2006/relationships" id="260" r:id="R0b15cb52ee6f481f"/>
    <p:sldId xmlns:r="http://schemas.openxmlformats.org/officeDocument/2006/relationships" id="261" r:id="Rab2766d93d034839"/>
    <p:sldId xmlns:r="http://schemas.openxmlformats.org/officeDocument/2006/relationships" id="262" r:id="Re2227b778f9f46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45b4998db46e2" /><Relationship Type="http://schemas.openxmlformats.org/officeDocument/2006/relationships/slide" Target="/ppt/slides/slide1.xml" Id="R20d275bd5b044039" /><Relationship Type="http://schemas.openxmlformats.org/officeDocument/2006/relationships/slide" Target="/ppt/slides/slide2.xml" Id="R1be75a00024d4115" /><Relationship Type="http://schemas.openxmlformats.org/officeDocument/2006/relationships/slide" Target="/ppt/slides/slide3.xml" Id="R58c8e29d2331459a" /><Relationship Type="http://schemas.openxmlformats.org/officeDocument/2006/relationships/slide" Target="/ppt/slides/slide4.xml" Id="Ra5891dbe04004e33" /><Relationship Type="http://schemas.openxmlformats.org/officeDocument/2006/relationships/slide" Target="/ppt/slides/slide5.xml" Id="R0b15cb52ee6f481f" /><Relationship Type="http://schemas.openxmlformats.org/officeDocument/2006/relationships/slide" Target="/ppt/slides/slide6.xml" Id="Rab2766d93d034839" /><Relationship Type="http://schemas.openxmlformats.org/officeDocument/2006/relationships/slide" Target="/ppt/slides/slide7.xml" Id="Re2227b778f9f46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b5d18b49345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5431c0022410c" /><Relationship Type="http://schemas.openxmlformats.org/officeDocument/2006/relationships/theme" Target="/ppt/slideMasters/theme/theme1.xml" Id="Rdb4eb2179d1b4d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85431c002241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c7b1ffff14d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2a20300194f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fdccef8784d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d3b8e2670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791a09af8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0f9735b304a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0983472594e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