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234de7594c4e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907ee7f5a0403a"/>
  </p:sldMasterIdLst>
  <p:sldIdLst>
    <p:sldId xmlns:r="http://schemas.openxmlformats.org/officeDocument/2006/relationships" id="256" r:id="Rdbb16941f70f41c8"/>
    <p:sldId xmlns:r="http://schemas.openxmlformats.org/officeDocument/2006/relationships" id="257" r:id="R4f67673a4d074d85"/>
    <p:sldId xmlns:r="http://schemas.openxmlformats.org/officeDocument/2006/relationships" id="258" r:id="R301dea4104ea4053"/>
    <p:sldId xmlns:r="http://schemas.openxmlformats.org/officeDocument/2006/relationships" id="259" r:id="Rc830fddc315e4331"/>
    <p:sldId xmlns:r="http://schemas.openxmlformats.org/officeDocument/2006/relationships" id="260" r:id="R4801c09ac7144a25"/>
    <p:sldId xmlns:r="http://schemas.openxmlformats.org/officeDocument/2006/relationships" id="261" r:id="R740b0793d52e4aef"/>
    <p:sldId xmlns:r="http://schemas.openxmlformats.org/officeDocument/2006/relationships" id="262" r:id="Rcdfba75da4d046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07ee7f5a0403a" /><Relationship Type="http://schemas.openxmlformats.org/officeDocument/2006/relationships/slide" Target="/ppt/slides/slide1.xml" Id="Rdbb16941f70f41c8" /><Relationship Type="http://schemas.openxmlformats.org/officeDocument/2006/relationships/slide" Target="/ppt/slides/slide2.xml" Id="R4f67673a4d074d85" /><Relationship Type="http://schemas.openxmlformats.org/officeDocument/2006/relationships/slide" Target="/ppt/slides/slide3.xml" Id="R301dea4104ea4053" /><Relationship Type="http://schemas.openxmlformats.org/officeDocument/2006/relationships/slide" Target="/ppt/slides/slide4.xml" Id="Rc830fddc315e4331" /><Relationship Type="http://schemas.openxmlformats.org/officeDocument/2006/relationships/slide" Target="/ppt/slides/slide5.xml" Id="R4801c09ac7144a25" /><Relationship Type="http://schemas.openxmlformats.org/officeDocument/2006/relationships/slide" Target="/ppt/slides/slide6.xml" Id="R740b0793d52e4aef" /><Relationship Type="http://schemas.openxmlformats.org/officeDocument/2006/relationships/slide" Target="/ppt/slides/slide7.xml" Id="Rcdfba75da4d046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cd3fa95634f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e1af309464051" /><Relationship Type="http://schemas.openxmlformats.org/officeDocument/2006/relationships/theme" Target="/ppt/slideMasters/theme/theme1.xml" Id="R3a64f960399645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7e1af3094640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d5258729a45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dfe9d1d7a4c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848f2097946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6165b80a648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4285543a34a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f1d3ce13f49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ee1e3404647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REDNEX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REDNEX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634 542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9 070 366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9 088 807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RØDNE LARS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Fregattveien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33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rednex@online.no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