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af5981dbe04f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be62643ff845e0"/>
  </p:sldMasterIdLst>
  <p:sldIdLst>
    <p:sldId xmlns:r="http://schemas.openxmlformats.org/officeDocument/2006/relationships" id="256" r:id="R805329c390b8498e"/>
    <p:sldId xmlns:r="http://schemas.openxmlformats.org/officeDocument/2006/relationships" id="257" r:id="R5be57ce83fc44798"/>
    <p:sldId xmlns:r="http://schemas.openxmlformats.org/officeDocument/2006/relationships" id="258" r:id="Re8b20a347a834896"/>
    <p:sldId xmlns:r="http://schemas.openxmlformats.org/officeDocument/2006/relationships" id="259" r:id="Rdf8d6d75f5e14ee9"/>
    <p:sldId xmlns:r="http://schemas.openxmlformats.org/officeDocument/2006/relationships" id="260" r:id="Rfbe486c668b14702"/>
    <p:sldId xmlns:r="http://schemas.openxmlformats.org/officeDocument/2006/relationships" id="261" r:id="Rcffe797497ec4e16"/>
    <p:sldId xmlns:r="http://schemas.openxmlformats.org/officeDocument/2006/relationships" id="262" r:id="Rd8cb31dad40646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e62643ff845e0" /><Relationship Type="http://schemas.openxmlformats.org/officeDocument/2006/relationships/slide" Target="/ppt/slides/slide1.xml" Id="R805329c390b8498e" /><Relationship Type="http://schemas.openxmlformats.org/officeDocument/2006/relationships/slide" Target="/ppt/slides/slide2.xml" Id="R5be57ce83fc44798" /><Relationship Type="http://schemas.openxmlformats.org/officeDocument/2006/relationships/slide" Target="/ppt/slides/slide3.xml" Id="Re8b20a347a834896" /><Relationship Type="http://schemas.openxmlformats.org/officeDocument/2006/relationships/slide" Target="/ppt/slides/slide4.xml" Id="Rdf8d6d75f5e14ee9" /><Relationship Type="http://schemas.openxmlformats.org/officeDocument/2006/relationships/slide" Target="/ppt/slides/slide5.xml" Id="Rfbe486c668b14702" /><Relationship Type="http://schemas.openxmlformats.org/officeDocument/2006/relationships/slide" Target="/ppt/slides/slide6.xml" Id="Rcffe797497ec4e16" /><Relationship Type="http://schemas.openxmlformats.org/officeDocument/2006/relationships/slide" Target="/ppt/slides/slide7.xml" Id="Rd8cb31dad40646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37d1047ab240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78a5334554f3e" /><Relationship Type="http://schemas.openxmlformats.org/officeDocument/2006/relationships/theme" Target="/ppt/slideMasters/theme/theme1.xml" Id="Ra73d9d2c9b2d4a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a78a5334554f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80fd117be4a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cd5042f7e4d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5d986f1b542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a980cfccb4f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215f82dfd4f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1848b3a7140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38ae7ca0e43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805 588 000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200 575 000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156 830 000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602 056 000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1 091 458 000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CHRISTOPHER SOLITAIR STENERSEN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Aircontact Group AS, Karenslyst allé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92 55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jcs@acg.no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STENERSEN HOLDING AS</a:t>
            </a:r>
          </a:p>
        </p:txBody>
      </p:sp>
    </p:spTree>
  </p:cSld>
  <p:clrMapOvr>
    <a:masterClrMapping xmlns:a="http://schemas.openxmlformats.org/drawingml/2006/main"/>
  </p:clrMapOvr>
</p:sld>
</file>