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bcda633753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fa93689c5a42e9"/>
  </p:sldMasterIdLst>
  <p:sldIdLst>
    <p:sldId xmlns:r="http://schemas.openxmlformats.org/officeDocument/2006/relationships" id="256" r:id="Ra91634eb9f52456b"/>
    <p:sldId xmlns:r="http://schemas.openxmlformats.org/officeDocument/2006/relationships" id="257" r:id="R74b63b94b4af47be"/>
    <p:sldId xmlns:r="http://schemas.openxmlformats.org/officeDocument/2006/relationships" id="258" r:id="Rf2623967b8ad4621"/>
    <p:sldId xmlns:r="http://schemas.openxmlformats.org/officeDocument/2006/relationships" id="259" r:id="R7854f48e0b3d4ab0"/>
    <p:sldId xmlns:r="http://schemas.openxmlformats.org/officeDocument/2006/relationships" id="260" r:id="R471ad7b3c11246cb"/>
    <p:sldId xmlns:r="http://schemas.openxmlformats.org/officeDocument/2006/relationships" id="261" r:id="R0f4a015610ef4b16"/>
    <p:sldId xmlns:r="http://schemas.openxmlformats.org/officeDocument/2006/relationships" id="262" r:id="R459cbd28b72441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a93689c5a42e9" /><Relationship Type="http://schemas.openxmlformats.org/officeDocument/2006/relationships/slide" Target="/ppt/slides/slide1.xml" Id="Ra91634eb9f52456b" /><Relationship Type="http://schemas.openxmlformats.org/officeDocument/2006/relationships/slide" Target="/ppt/slides/slide2.xml" Id="R74b63b94b4af47be" /><Relationship Type="http://schemas.openxmlformats.org/officeDocument/2006/relationships/slide" Target="/ppt/slides/slide3.xml" Id="Rf2623967b8ad4621" /><Relationship Type="http://schemas.openxmlformats.org/officeDocument/2006/relationships/slide" Target="/ppt/slides/slide4.xml" Id="R7854f48e0b3d4ab0" /><Relationship Type="http://schemas.openxmlformats.org/officeDocument/2006/relationships/slide" Target="/ppt/slides/slide5.xml" Id="R471ad7b3c11246cb" /><Relationship Type="http://schemas.openxmlformats.org/officeDocument/2006/relationships/slide" Target="/ppt/slides/slide6.xml" Id="R0f4a015610ef4b16" /><Relationship Type="http://schemas.openxmlformats.org/officeDocument/2006/relationships/slide" Target="/ppt/slides/slide7.xml" Id="R459cbd28b72441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60908c64c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70eed0e1342b8" /><Relationship Type="http://schemas.openxmlformats.org/officeDocument/2006/relationships/theme" Target="/ppt/slideMasters/theme/theme1.xml" Id="R1b3d197c45c742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b70eed0e13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c8b4a9e75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2d6bcd9449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9944c67fd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cb9c5db3647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6396b033845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2ad7c293b46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feb40c48242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AVENTI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44 647 166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44 808 051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Dvergsnesåsen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AVENTI AS</a:t>
            </a:r>
          </a:p>
        </p:txBody>
      </p:sp>
    </p:spTree>
  </p:cSld>
  <p:clrMapOvr>
    <a:masterClrMapping xmlns:a="http://schemas.openxmlformats.org/drawingml/2006/main"/>
  </p:clrMapOvr>
</p:sld>
</file>