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7a7b25b4547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6c987467142ee"/>
  </p:sldMasterIdLst>
  <p:sldIdLst>
    <p:sldId xmlns:r="http://schemas.openxmlformats.org/officeDocument/2006/relationships" id="256" r:id="Recbc89a158ad4874"/>
    <p:sldId xmlns:r="http://schemas.openxmlformats.org/officeDocument/2006/relationships" id="257" r:id="R8b7b2f9de95f43e5"/>
    <p:sldId xmlns:r="http://schemas.openxmlformats.org/officeDocument/2006/relationships" id="258" r:id="R6e0d36371288414b"/>
    <p:sldId xmlns:r="http://schemas.openxmlformats.org/officeDocument/2006/relationships" id="259" r:id="R57daf29b985947c9"/>
    <p:sldId xmlns:r="http://schemas.openxmlformats.org/officeDocument/2006/relationships" id="260" r:id="R679d7083ae8a426b"/>
    <p:sldId xmlns:r="http://schemas.openxmlformats.org/officeDocument/2006/relationships" id="261" r:id="Re6ac0b4a6a4d4991"/>
    <p:sldId xmlns:r="http://schemas.openxmlformats.org/officeDocument/2006/relationships" id="262" r:id="R60bc2f5d0067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6c987467142ee" /><Relationship Type="http://schemas.openxmlformats.org/officeDocument/2006/relationships/slide" Target="/ppt/slides/slide1.xml" Id="Recbc89a158ad4874" /><Relationship Type="http://schemas.openxmlformats.org/officeDocument/2006/relationships/slide" Target="/ppt/slides/slide2.xml" Id="R8b7b2f9de95f43e5" /><Relationship Type="http://schemas.openxmlformats.org/officeDocument/2006/relationships/slide" Target="/ppt/slides/slide3.xml" Id="R6e0d36371288414b" /><Relationship Type="http://schemas.openxmlformats.org/officeDocument/2006/relationships/slide" Target="/ppt/slides/slide4.xml" Id="R57daf29b985947c9" /><Relationship Type="http://schemas.openxmlformats.org/officeDocument/2006/relationships/slide" Target="/ppt/slides/slide5.xml" Id="R679d7083ae8a426b" /><Relationship Type="http://schemas.openxmlformats.org/officeDocument/2006/relationships/slide" Target="/ppt/slides/slide6.xml" Id="Re6ac0b4a6a4d4991" /><Relationship Type="http://schemas.openxmlformats.org/officeDocument/2006/relationships/slide" Target="/ppt/slides/slide7.xml" Id="R60bc2f5d0067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d1a780b0b49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4632372124ef3" /><Relationship Type="http://schemas.openxmlformats.org/officeDocument/2006/relationships/theme" Target="/ppt/slideMasters/theme/theme1.xml" Id="R34401e4f78b0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4463237212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8a4b056a4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c4aec6e6f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1177eb89046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4be16260d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1c5929364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32eeec0f6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432a5b390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 ASTRA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ASTRA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−630 105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5 422 204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152 765 093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158 746 691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NORDGREEN OSSIE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Kokstadvegen 35B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04 41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ossie@w-troye.no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ASTRA AS</a:t>
            </a:r>
          </a:p>
        </p:txBody>
      </p:sp>
    </p:spTree>
  </p:cSld>
  <p:clrMapOvr>
    <a:masterClrMapping xmlns:a="http://schemas.openxmlformats.org/drawingml/2006/main"/>
  </p:clrMapOvr>
</p:sld>
</file>