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a37fbce35348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d9d3c3c8e34d29"/>
  </p:sldMasterIdLst>
  <p:sldIdLst>
    <p:sldId xmlns:r="http://schemas.openxmlformats.org/officeDocument/2006/relationships" id="256" r:id="Rbc8af31f5bac4458"/>
    <p:sldId xmlns:r="http://schemas.openxmlformats.org/officeDocument/2006/relationships" id="257" r:id="Rf2fa6646a8b441a6"/>
    <p:sldId xmlns:r="http://schemas.openxmlformats.org/officeDocument/2006/relationships" id="258" r:id="Rfe1c3d9712db49ad"/>
    <p:sldId xmlns:r="http://schemas.openxmlformats.org/officeDocument/2006/relationships" id="259" r:id="R32c401e703434bd0"/>
    <p:sldId xmlns:r="http://schemas.openxmlformats.org/officeDocument/2006/relationships" id="260" r:id="Rf267ed3743d44017"/>
    <p:sldId xmlns:r="http://schemas.openxmlformats.org/officeDocument/2006/relationships" id="261" r:id="R357eb62affe74ddc"/>
    <p:sldId xmlns:r="http://schemas.openxmlformats.org/officeDocument/2006/relationships" id="262" r:id="R6c5fc2ff8a9746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d9d3c3c8e34d29" /><Relationship Type="http://schemas.openxmlformats.org/officeDocument/2006/relationships/slide" Target="/ppt/slides/slide1.xml" Id="Rbc8af31f5bac4458" /><Relationship Type="http://schemas.openxmlformats.org/officeDocument/2006/relationships/slide" Target="/ppt/slides/slide2.xml" Id="Rf2fa6646a8b441a6" /><Relationship Type="http://schemas.openxmlformats.org/officeDocument/2006/relationships/slide" Target="/ppt/slides/slide3.xml" Id="Rfe1c3d9712db49ad" /><Relationship Type="http://schemas.openxmlformats.org/officeDocument/2006/relationships/slide" Target="/ppt/slides/slide4.xml" Id="R32c401e703434bd0" /><Relationship Type="http://schemas.openxmlformats.org/officeDocument/2006/relationships/slide" Target="/ppt/slides/slide5.xml" Id="Rf267ed3743d44017" /><Relationship Type="http://schemas.openxmlformats.org/officeDocument/2006/relationships/slide" Target="/ppt/slides/slide6.xml" Id="R357eb62affe74ddc" /><Relationship Type="http://schemas.openxmlformats.org/officeDocument/2006/relationships/slide" Target="/ppt/slides/slide7.xml" Id="R6c5fc2ff8a9746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dd3260f3d24d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5e21ca6bd40b9" /><Relationship Type="http://schemas.openxmlformats.org/officeDocument/2006/relationships/theme" Target="/ppt/slideMasters/theme/theme1.xml" Id="R89a367891a3243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05e21ca6bd40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dfb4803a645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5ec3da4234c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c6f560aa343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f567717d347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8adddc2f042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faaf1eede42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6053ce71e42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BONA FIDE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BONA FIDE INVEST AS ble etablert [år] og holder til i Hordvik.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1 176 220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241 470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−211 751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11 200 845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19 307 949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HORDVIK KNUT  –  98,0 %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HORDVIK KNUT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Knut Hordvik, Nordre Nesjavegen 47A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5108 Hordvik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