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c9f28a4ab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c9616bdab42a4"/>
  </p:sldMasterIdLst>
  <p:sldIdLst>
    <p:sldId xmlns:r="http://schemas.openxmlformats.org/officeDocument/2006/relationships" id="256" r:id="R18d18207d4fb442c"/>
    <p:sldId xmlns:r="http://schemas.openxmlformats.org/officeDocument/2006/relationships" id="257" r:id="R14f4ba56e20c467c"/>
    <p:sldId xmlns:r="http://schemas.openxmlformats.org/officeDocument/2006/relationships" id="258" r:id="R60578302f5c4452a"/>
    <p:sldId xmlns:r="http://schemas.openxmlformats.org/officeDocument/2006/relationships" id="259" r:id="Re87b5c987df04625"/>
    <p:sldId xmlns:r="http://schemas.openxmlformats.org/officeDocument/2006/relationships" id="260" r:id="R4e40634b51a748ce"/>
    <p:sldId xmlns:r="http://schemas.openxmlformats.org/officeDocument/2006/relationships" id="261" r:id="R2dea06b0d6fd48d1"/>
    <p:sldId xmlns:r="http://schemas.openxmlformats.org/officeDocument/2006/relationships" id="262" r:id="R6c56db780fc2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c9616bdab42a4" /><Relationship Type="http://schemas.openxmlformats.org/officeDocument/2006/relationships/slide" Target="/ppt/slides/slide1.xml" Id="R18d18207d4fb442c" /><Relationship Type="http://schemas.openxmlformats.org/officeDocument/2006/relationships/slide" Target="/ppt/slides/slide2.xml" Id="R14f4ba56e20c467c" /><Relationship Type="http://schemas.openxmlformats.org/officeDocument/2006/relationships/slide" Target="/ppt/slides/slide3.xml" Id="R60578302f5c4452a" /><Relationship Type="http://schemas.openxmlformats.org/officeDocument/2006/relationships/slide" Target="/ppt/slides/slide4.xml" Id="Re87b5c987df04625" /><Relationship Type="http://schemas.openxmlformats.org/officeDocument/2006/relationships/slide" Target="/ppt/slides/slide5.xml" Id="R4e40634b51a748ce" /><Relationship Type="http://schemas.openxmlformats.org/officeDocument/2006/relationships/slide" Target="/ppt/slides/slide6.xml" Id="R2dea06b0d6fd48d1" /><Relationship Type="http://schemas.openxmlformats.org/officeDocument/2006/relationships/slide" Target="/ppt/slides/slide7.xml" Id="R6c56db780fc2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9033ebe92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85c5a43d4034" /><Relationship Type="http://schemas.openxmlformats.org/officeDocument/2006/relationships/theme" Target="/ppt/slideMasters/theme/theme1.xml" Id="Rf0e188b9caa0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b85c5a43d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2ae593e1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9a7e083b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7651a0e3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7be37f96a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f4dc428b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ea55ae4e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96a62c88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