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c6186236fe43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cc5051570c405c"/>
  </p:sldMasterIdLst>
  <p:sldIdLst>
    <p:sldId xmlns:r="http://schemas.openxmlformats.org/officeDocument/2006/relationships" id="256" r:id="R8e328b91251647c6"/>
    <p:sldId xmlns:r="http://schemas.openxmlformats.org/officeDocument/2006/relationships" id="257" r:id="R73d1f2f92dea4e49"/>
    <p:sldId xmlns:r="http://schemas.openxmlformats.org/officeDocument/2006/relationships" id="258" r:id="Re8fe12589d4741c2"/>
    <p:sldId xmlns:r="http://schemas.openxmlformats.org/officeDocument/2006/relationships" id="259" r:id="R2df513d8ddd1428f"/>
    <p:sldId xmlns:r="http://schemas.openxmlformats.org/officeDocument/2006/relationships" id="260" r:id="Rcd3fbbefe4814bff"/>
    <p:sldId xmlns:r="http://schemas.openxmlformats.org/officeDocument/2006/relationships" id="261" r:id="Rff3f4ad4ac1045a7"/>
    <p:sldId xmlns:r="http://schemas.openxmlformats.org/officeDocument/2006/relationships" id="262" r:id="Rd930954466b84c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c5051570c405c" /><Relationship Type="http://schemas.openxmlformats.org/officeDocument/2006/relationships/slide" Target="/ppt/slides/slide1.xml" Id="R8e328b91251647c6" /><Relationship Type="http://schemas.openxmlformats.org/officeDocument/2006/relationships/slide" Target="/ppt/slides/slide2.xml" Id="R73d1f2f92dea4e49" /><Relationship Type="http://schemas.openxmlformats.org/officeDocument/2006/relationships/slide" Target="/ppt/slides/slide3.xml" Id="Re8fe12589d4741c2" /><Relationship Type="http://schemas.openxmlformats.org/officeDocument/2006/relationships/slide" Target="/ppt/slides/slide4.xml" Id="R2df513d8ddd1428f" /><Relationship Type="http://schemas.openxmlformats.org/officeDocument/2006/relationships/slide" Target="/ppt/slides/slide5.xml" Id="Rcd3fbbefe4814bff" /><Relationship Type="http://schemas.openxmlformats.org/officeDocument/2006/relationships/slide" Target="/ppt/slides/slide6.xml" Id="Rff3f4ad4ac1045a7" /><Relationship Type="http://schemas.openxmlformats.org/officeDocument/2006/relationships/slide" Target="/ppt/slides/slide7.xml" Id="Rd930954466b84c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6d42191f124b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d3946c96b47db" /><Relationship Type="http://schemas.openxmlformats.org/officeDocument/2006/relationships/theme" Target="/ppt/slideMasters/theme/theme1.xml" Id="Rb92d5fdeea054f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8d3946c96b47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6c67a8483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bf52ecf5e4f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1c730311546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60dfbbce04b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76ec9912c48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e07cfa82846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3f50e7f5347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HOLDING AS ble etablert [år] og holder til i Brattholmen.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9 596 951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63 963 073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64 599 501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Helleland, Søra Skorpeneset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