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bbcdb9fc9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d83ccff3146ca"/>
  </p:sldMasterIdLst>
  <p:sldIdLst>
    <p:sldId xmlns:r="http://schemas.openxmlformats.org/officeDocument/2006/relationships" id="256" r:id="Rc4889e47d8044ba7"/>
    <p:sldId xmlns:r="http://schemas.openxmlformats.org/officeDocument/2006/relationships" id="257" r:id="R565596a436054f20"/>
    <p:sldId xmlns:r="http://schemas.openxmlformats.org/officeDocument/2006/relationships" id="258" r:id="R9fa32d9398d743b2"/>
    <p:sldId xmlns:r="http://schemas.openxmlformats.org/officeDocument/2006/relationships" id="259" r:id="R63539f7d0bec401a"/>
    <p:sldId xmlns:r="http://schemas.openxmlformats.org/officeDocument/2006/relationships" id="260" r:id="R942676db0cd34f14"/>
    <p:sldId xmlns:r="http://schemas.openxmlformats.org/officeDocument/2006/relationships" id="261" r:id="Rc1749104f0894f73"/>
    <p:sldId xmlns:r="http://schemas.openxmlformats.org/officeDocument/2006/relationships" id="262" r:id="Rfdaa1c645adc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d83ccff3146ca" /><Relationship Type="http://schemas.openxmlformats.org/officeDocument/2006/relationships/slide" Target="/ppt/slides/slide1.xml" Id="Rc4889e47d8044ba7" /><Relationship Type="http://schemas.openxmlformats.org/officeDocument/2006/relationships/slide" Target="/ppt/slides/slide2.xml" Id="R565596a436054f20" /><Relationship Type="http://schemas.openxmlformats.org/officeDocument/2006/relationships/slide" Target="/ppt/slides/slide3.xml" Id="R9fa32d9398d743b2" /><Relationship Type="http://schemas.openxmlformats.org/officeDocument/2006/relationships/slide" Target="/ppt/slides/slide4.xml" Id="R63539f7d0bec401a" /><Relationship Type="http://schemas.openxmlformats.org/officeDocument/2006/relationships/slide" Target="/ppt/slides/slide5.xml" Id="R942676db0cd34f14" /><Relationship Type="http://schemas.openxmlformats.org/officeDocument/2006/relationships/slide" Target="/ppt/slides/slide6.xml" Id="Rc1749104f0894f73" /><Relationship Type="http://schemas.openxmlformats.org/officeDocument/2006/relationships/slide" Target="/ppt/slides/slide7.xml" Id="Rfdaa1c645adc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2d6ec6950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86a6bb7f848b2" /><Relationship Type="http://schemas.openxmlformats.org/officeDocument/2006/relationships/theme" Target="/ppt/slideMasters/theme/theme1.xml" Id="R81395681509c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86a6bb7f8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5a60696e9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62b5f414c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5c48c547d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f461e7af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b294b2fc4c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17d607fe9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ee76bc636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HELLELAND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