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0e8479f5e149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0ad1ea4e243c4"/>
  </p:sldMasterIdLst>
  <p:sldIdLst>
    <p:sldId xmlns:r="http://schemas.openxmlformats.org/officeDocument/2006/relationships" id="256" r:id="Re01269094be640b7"/>
    <p:sldId xmlns:r="http://schemas.openxmlformats.org/officeDocument/2006/relationships" id="257" r:id="Rccfaa3ac4c2f4093"/>
    <p:sldId xmlns:r="http://schemas.openxmlformats.org/officeDocument/2006/relationships" id="258" r:id="R01b9c96df32646c5"/>
    <p:sldId xmlns:r="http://schemas.openxmlformats.org/officeDocument/2006/relationships" id="259" r:id="R51cad3028b6443db"/>
    <p:sldId xmlns:r="http://schemas.openxmlformats.org/officeDocument/2006/relationships" id="260" r:id="R8e1f93a5d1a74480"/>
    <p:sldId xmlns:r="http://schemas.openxmlformats.org/officeDocument/2006/relationships" id="261" r:id="Reb019d9c6d3e40af"/>
    <p:sldId xmlns:r="http://schemas.openxmlformats.org/officeDocument/2006/relationships" id="262" r:id="R2ee2cb9e67744e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0ad1ea4e243c4" /><Relationship Type="http://schemas.openxmlformats.org/officeDocument/2006/relationships/slide" Target="/ppt/slides/slide1.xml" Id="Re01269094be640b7" /><Relationship Type="http://schemas.openxmlformats.org/officeDocument/2006/relationships/slide" Target="/ppt/slides/slide2.xml" Id="Rccfaa3ac4c2f4093" /><Relationship Type="http://schemas.openxmlformats.org/officeDocument/2006/relationships/slide" Target="/ppt/slides/slide3.xml" Id="R01b9c96df32646c5" /><Relationship Type="http://schemas.openxmlformats.org/officeDocument/2006/relationships/slide" Target="/ppt/slides/slide4.xml" Id="R51cad3028b6443db" /><Relationship Type="http://schemas.openxmlformats.org/officeDocument/2006/relationships/slide" Target="/ppt/slides/slide5.xml" Id="R8e1f93a5d1a74480" /><Relationship Type="http://schemas.openxmlformats.org/officeDocument/2006/relationships/slide" Target="/ppt/slides/slide6.xml" Id="Reb019d9c6d3e40af" /><Relationship Type="http://schemas.openxmlformats.org/officeDocument/2006/relationships/slide" Target="/ppt/slides/slide7.xml" Id="R2ee2cb9e67744e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9c30c7e9649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f423af6314a01" /><Relationship Type="http://schemas.openxmlformats.org/officeDocument/2006/relationships/theme" Target="/ppt/slideMasters/theme/theme1.xml" Id="R77acd3bf1aae49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ef423af6314a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8ce65aa4c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29735c6cf4a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2fc8cb51f48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b76089b4e48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21fb20c454d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bea1c70f14b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171c632c247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1 081 476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10 852 624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11 873 334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SVE  –  98,2 %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SVE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TINAS INVEST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Falcks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989 095 145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