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4eddb37f9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bb4ee6a76448e"/>
  </p:sldMasterIdLst>
  <p:sldIdLst>
    <p:sldId xmlns:r="http://schemas.openxmlformats.org/officeDocument/2006/relationships" id="256" r:id="R1f171fcbf0054b63"/>
    <p:sldId xmlns:r="http://schemas.openxmlformats.org/officeDocument/2006/relationships" id="257" r:id="R2b8b07da66f747ff"/>
    <p:sldId xmlns:r="http://schemas.openxmlformats.org/officeDocument/2006/relationships" id="258" r:id="R9f06fe9197ac43f0"/>
    <p:sldId xmlns:r="http://schemas.openxmlformats.org/officeDocument/2006/relationships" id="259" r:id="Rca940778db5d4e17"/>
    <p:sldId xmlns:r="http://schemas.openxmlformats.org/officeDocument/2006/relationships" id="260" r:id="R0cb7027c3f5c44a2"/>
    <p:sldId xmlns:r="http://schemas.openxmlformats.org/officeDocument/2006/relationships" id="261" r:id="Rca401897d41e4a00"/>
    <p:sldId xmlns:r="http://schemas.openxmlformats.org/officeDocument/2006/relationships" id="262" r:id="Rc7e49c6f2dad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bb4ee6a76448e" /><Relationship Type="http://schemas.openxmlformats.org/officeDocument/2006/relationships/slide" Target="/ppt/slides/slide1.xml" Id="R1f171fcbf0054b63" /><Relationship Type="http://schemas.openxmlformats.org/officeDocument/2006/relationships/slide" Target="/ppt/slides/slide2.xml" Id="R2b8b07da66f747ff" /><Relationship Type="http://schemas.openxmlformats.org/officeDocument/2006/relationships/slide" Target="/ppt/slides/slide3.xml" Id="R9f06fe9197ac43f0" /><Relationship Type="http://schemas.openxmlformats.org/officeDocument/2006/relationships/slide" Target="/ppt/slides/slide4.xml" Id="Rca940778db5d4e17" /><Relationship Type="http://schemas.openxmlformats.org/officeDocument/2006/relationships/slide" Target="/ppt/slides/slide5.xml" Id="R0cb7027c3f5c44a2" /><Relationship Type="http://schemas.openxmlformats.org/officeDocument/2006/relationships/slide" Target="/ppt/slides/slide6.xml" Id="Rca401897d41e4a00" /><Relationship Type="http://schemas.openxmlformats.org/officeDocument/2006/relationships/slide" Target="/ppt/slides/slide7.xml" Id="Rc7e49c6f2dad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7251c64ec40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79e722ae4e52" /><Relationship Type="http://schemas.openxmlformats.org/officeDocument/2006/relationships/theme" Target="/ppt/slideMasters/theme/theme1.xml" Id="R85854d856ee9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b79e722ae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e1915632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f306dd1e5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76336f3f9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bb0634dc47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5f35f7cf3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9a88715e840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4bf8d4aab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