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f71e0d04f046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91c91e3c8444de"/>
  </p:sldMasterIdLst>
  <p:sldIdLst>
    <p:sldId xmlns:r="http://schemas.openxmlformats.org/officeDocument/2006/relationships" id="256" r:id="Raf6ec5f02f554c68"/>
    <p:sldId xmlns:r="http://schemas.openxmlformats.org/officeDocument/2006/relationships" id="257" r:id="Rb65c25e95b3e49ee"/>
    <p:sldId xmlns:r="http://schemas.openxmlformats.org/officeDocument/2006/relationships" id="258" r:id="Rcd6b7a39a15f4c92"/>
    <p:sldId xmlns:r="http://schemas.openxmlformats.org/officeDocument/2006/relationships" id="259" r:id="R5ecd02e9c40945f6"/>
    <p:sldId xmlns:r="http://schemas.openxmlformats.org/officeDocument/2006/relationships" id="260" r:id="R62ceb5db42944be6"/>
    <p:sldId xmlns:r="http://schemas.openxmlformats.org/officeDocument/2006/relationships" id="261" r:id="Rac219f1950e4480a"/>
    <p:sldId xmlns:r="http://schemas.openxmlformats.org/officeDocument/2006/relationships" id="262" r:id="Rc18553099e324f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91c91e3c8444de" /><Relationship Type="http://schemas.openxmlformats.org/officeDocument/2006/relationships/slide" Target="/ppt/slides/slide1.xml" Id="Raf6ec5f02f554c68" /><Relationship Type="http://schemas.openxmlformats.org/officeDocument/2006/relationships/slide" Target="/ppt/slides/slide2.xml" Id="Rb65c25e95b3e49ee" /><Relationship Type="http://schemas.openxmlformats.org/officeDocument/2006/relationships/slide" Target="/ppt/slides/slide3.xml" Id="Rcd6b7a39a15f4c92" /><Relationship Type="http://schemas.openxmlformats.org/officeDocument/2006/relationships/slide" Target="/ppt/slides/slide4.xml" Id="R5ecd02e9c40945f6" /><Relationship Type="http://schemas.openxmlformats.org/officeDocument/2006/relationships/slide" Target="/ppt/slides/slide5.xml" Id="R62ceb5db42944be6" /><Relationship Type="http://schemas.openxmlformats.org/officeDocument/2006/relationships/slide" Target="/ppt/slides/slide6.xml" Id="Rac219f1950e4480a" /><Relationship Type="http://schemas.openxmlformats.org/officeDocument/2006/relationships/slide" Target="/ppt/slides/slide7.xml" Id="Rc18553099e324f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02587f3ebb46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a4583fc54b4b49" /><Relationship Type="http://schemas.openxmlformats.org/officeDocument/2006/relationships/theme" Target="/ppt/slideMasters/theme/theme1.xml" Id="R4fce359ee20d4f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a4583fc54b4b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d46ec624cf4c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23da36c8534e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b4784284584a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2e6017ae114c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4000593e97469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6506a46e044b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d343af5a234f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GALLEON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GALLEON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GALLEON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GALLEON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GALLEON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GALLEON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1 484 968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1 086 099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−638 714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−10 798 567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10 147 332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GALLEON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HÅRSTAD BJØRN REIDAR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HÅRSTAD KIRSTI NYGÅRD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GALLEON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Tryggvasons gate 49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7011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989 098 985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GALLEON AS</a:t>
            </a:r>
          </a:p>
        </p:txBody>
      </p:sp>
    </p:spTree>
  </p:cSld>
  <p:clrMapOvr>
    <a:masterClrMapping xmlns:a="http://schemas.openxmlformats.org/drawingml/2006/main"/>
  </p:clrMapOvr>
</p:sld>
</file>