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9a6bc735f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91a111e134ee0"/>
  </p:sldMasterIdLst>
  <p:sldIdLst>
    <p:sldId xmlns:r="http://schemas.openxmlformats.org/officeDocument/2006/relationships" id="256" r:id="R13be797a735b46e7"/>
    <p:sldId xmlns:r="http://schemas.openxmlformats.org/officeDocument/2006/relationships" id="257" r:id="R0096edba14664be8"/>
    <p:sldId xmlns:r="http://schemas.openxmlformats.org/officeDocument/2006/relationships" id="258" r:id="Rc1cb9555ba7646c0"/>
    <p:sldId xmlns:r="http://schemas.openxmlformats.org/officeDocument/2006/relationships" id="259" r:id="R87fd32f4178948dd"/>
    <p:sldId xmlns:r="http://schemas.openxmlformats.org/officeDocument/2006/relationships" id="260" r:id="R67f5c400b2d64274"/>
    <p:sldId xmlns:r="http://schemas.openxmlformats.org/officeDocument/2006/relationships" id="261" r:id="R47c3690ccd20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91a111e134ee0" /><Relationship Type="http://schemas.openxmlformats.org/officeDocument/2006/relationships/slide" Target="/ppt/slides/slide1.xml" Id="R13be797a735b46e7" /><Relationship Type="http://schemas.openxmlformats.org/officeDocument/2006/relationships/slide" Target="/ppt/slides/slide2.xml" Id="R0096edba14664be8" /><Relationship Type="http://schemas.openxmlformats.org/officeDocument/2006/relationships/slide" Target="/ppt/slides/slide3.xml" Id="Rc1cb9555ba7646c0" /><Relationship Type="http://schemas.openxmlformats.org/officeDocument/2006/relationships/slide" Target="/ppt/slides/slide4.xml" Id="R87fd32f4178948dd" /><Relationship Type="http://schemas.openxmlformats.org/officeDocument/2006/relationships/slide" Target="/ppt/slides/slide5.xml" Id="R67f5c400b2d64274" /><Relationship Type="http://schemas.openxmlformats.org/officeDocument/2006/relationships/slide" Target="/ppt/slides/slide6.xml" Id="R47c3690ccd20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3da006ea9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73636b654c0d" /><Relationship Type="http://schemas.openxmlformats.org/officeDocument/2006/relationships/theme" Target="/ppt/slideMasters/theme/theme1.xml" Id="R7a9535c2ba01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c73636b65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9dd968856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ae20f5880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ee6a7fc24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391608ceb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9e5ddb481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44f5ea19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