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25a1bce78540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c8deb1934c44ba"/>
  </p:sldMasterIdLst>
  <p:sldIdLst>
    <p:sldId xmlns:r="http://schemas.openxmlformats.org/officeDocument/2006/relationships" id="256" r:id="Ra81f75c043e24eec"/>
    <p:sldId xmlns:r="http://schemas.openxmlformats.org/officeDocument/2006/relationships" id="257" r:id="R8bbfd88828cd494d"/>
    <p:sldId xmlns:r="http://schemas.openxmlformats.org/officeDocument/2006/relationships" id="258" r:id="Rcaa09aa9215b48e6"/>
    <p:sldId xmlns:r="http://schemas.openxmlformats.org/officeDocument/2006/relationships" id="259" r:id="R0a4d028584eb46f1"/>
    <p:sldId xmlns:r="http://schemas.openxmlformats.org/officeDocument/2006/relationships" id="260" r:id="Rb96d52ca166e4251"/>
    <p:sldId xmlns:r="http://schemas.openxmlformats.org/officeDocument/2006/relationships" id="261" r:id="Rad2e4c8fc66b40d1"/>
    <p:sldId xmlns:r="http://schemas.openxmlformats.org/officeDocument/2006/relationships" id="262" r:id="R45c9325ef4d64d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c8deb1934c44ba" /><Relationship Type="http://schemas.openxmlformats.org/officeDocument/2006/relationships/slide" Target="/ppt/slides/slide1.xml" Id="Ra81f75c043e24eec" /><Relationship Type="http://schemas.openxmlformats.org/officeDocument/2006/relationships/slide" Target="/ppt/slides/slide2.xml" Id="R8bbfd88828cd494d" /><Relationship Type="http://schemas.openxmlformats.org/officeDocument/2006/relationships/slide" Target="/ppt/slides/slide3.xml" Id="Rcaa09aa9215b48e6" /><Relationship Type="http://schemas.openxmlformats.org/officeDocument/2006/relationships/slide" Target="/ppt/slides/slide4.xml" Id="R0a4d028584eb46f1" /><Relationship Type="http://schemas.openxmlformats.org/officeDocument/2006/relationships/slide" Target="/ppt/slides/slide5.xml" Id="Rb96d52ca166e4251" /><Relationship Type="http://schemas.openxmlformats.org/officeDocument/2006/relationships/slide" Target="/ppt/slides/slide6.xml" Id="Rad2e4c8fc66b40d1" /><Relationship Type="http://schemas.openxmlformats.org/officeDocument/2006/relationships/slide" Target="/ppt/slides/slide7.xml" Id="R45c9325ef4d64d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798a3779741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d75652e2048af" /><Relationship Type="http://schemas.openxmlformats.org/officeDocument/2006/relationships/theme" Target="/ppt/slideMasters/theme/theme1.xml" Id="R1bdded83a0db42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1d75652e2048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7619dbb9a4b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b6e1e3b334e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0203540ac41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03ec2f8854b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40649caf24b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6ee4c557249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13207382c49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EIKERVEIEN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EIKERVEIEN EIENDOM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423 025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1 058 795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LYSGAARD PER CHRISTIAN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TUNOLD-HANSSEN METTE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3613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03 42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989 100 556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EIKERVEIEN EIENDOM AS</a:t>
            </a:r>
          </a:p>
        </p:txBody>
      </p:sp>
    </p:spTree>
  </p:cSld>
  <p:clrMapOvr>
    <a:masterClrMapping xmlns:a="http://schemas.openxmlformats.org/drawingml/2006/main"/>
  </p:clrMapOvr>
</p:sld>
</file>