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d9940b285e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f4fc829d24785"/>
  </p:sldMasterIdLst>
  <p:sldIdLst>
    <p:sldId xmlns:r="http://schemas.openxmlformats.org/officeDocument/2006/relationships" id="256" r:id="R7dde5040f9b749d3"/>
    <p:sldId xmlns:r="http://schemas.openxmlformats.org/officeDocument/2006/relationships" id="257" r:id="R5ceacd3a9b6b4bd8"/>
    <p:sldId xmlns:r="http://schemas.openxmlformats.org/officeDocument/2006/relationships" id="258" r:id="R3e1d1f867b1d432d"/>
    <p:sldId xmlns:r="http://schemas.openxmlformats.org/officeDocument/2006/relationships" id="259" r:id="Rc52ff3ba57f24521"/>
    <p:sldId xmlns:r="http://schemas.openxmlformats.org/officeDocument/2006/relationships" id="260" r:id="R504c9dd08f3e405d"/>
    <p:sldId xmlns:r="http://schemas.openxmlformats.org/officeDocument/2006/relationships" id="261" r:id="R62245ffe8ff44ba7"/>
    <p:sldId xmlns:r="http://schemas.openxmlformats.org/officeDocument/2006/relationships" id="262" r:id="R203bcbe1443d45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f4fc829d24785" /><Relationship Type="http://schemas.openxmlformats.org/officeDocument/2006/relationships/slide" Target="/ppt/slides/slide1.xml" Id="R7dde5040f9b749d3" /><Relationship Type="http://schemas.openxmlformats.org/officeDocument/2006/relationships/slide" Target="/ppt/slides/slide2.xml" Id="R5ceacd3a9b6b4bd8" /><Relationship Type="http://schemas.openxmlformats.org/officeDocument/2006/relationships/slide" Target="/ppt/slides/slide3.xml" Id="R3e1d1f867b1d432d" /><Relationship Type="http://schemas.openxmlformats.org/officeDocument/2006/relationships/slide" Target="/ppt/slides/slide4.xml" Id="Rc52ff3ba57f24521" /><Relationship Type="http://schemas.openxmlformats.org/officeDocument/2006/relationships/slide" Target="/ppt/slides/slide5.xml" Id="R504c9dd08f3e405d" /><Relationship Type="http://schemas.openxmlformats.org/officeDocument/2006/relationships/slide" Target="/ppt/slides/slide6.xml" Id="R62245ffe8ff44ba7" /><Relationship Type="http://schemas.openxmlformats.org/officeDocument/2006/relationships/slide" Target="/ppt/slides/slide7.xml" Id="R203bcbe1443d45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81d6a82e848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49e1c9c5a4e2e" /><Relationship Type="http://schemas.openxmlformats.org/officeDocument/2006/relationships/theme" Target="/ppt/slideMasters/theme/theme1.xml" Id="R465e4762d2d64e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049e1c9c5a4e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60837330a4e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61c4fdd12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5d3d7e0f340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1f17755e6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b346abcff45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a72d935e546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7ed5625f1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MARSTIA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MARSTIA INVEST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−11 238 360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−111 783 082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4 675 647 051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4 826 581 430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MARIT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WESTLAKE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989 100 769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