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dc87e41ea744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0eca6381294c9f"/>
  </p:sldMasterIdLst>
  <p:sldIdLst>
    <p:sldId xmlns:r="http://schemas.openxmlformats.org/officeDocument/2006/relationships" id="256" r:id="Rcc0291baaa444033"/>
    <p:sldId xmlns:r="http://schemas.openxmlformats.org/officeDocument/2006/relationships" id="257" r:id="R560fb4ab46634356"/>
    <p:sldId xmlns:r="http://schemas.openxmlformats.org/officeDocument/2006/relationships" id="258" r:id="R8e3d9effa94b4bf7"/>
    <p:sldId xmlns:r="http://schemas.openxmlformats.org/officeDocument/2006/relationships" id="259" r:id="R7ef39c6692aa4862"/>
    <p:sldId xmlns:r="http://schemas.openxmlformats.org/officeDocument/2006/relationships" id="260" r:id="R1a78762ac6284174"/>
    <p:sldId xmlns:r="http://schemas.openxmlformats.org/officeDocument/2006/relationships" id="261" r:id="R6fe8a10dfb8041ad"/>
    <p:sldId xmlns:r="http://schemas.openxmlformats.org/officeDocument/2006/relationships" id="262" r:id="Ra72dd0c20b4543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0eca6381294c9f" /><Relationship Type="http://schemas.openxmlformats.org/officeDocument/2006/relationships/slide" Target="/ppt/slides/slide1.xml" Id="Rcc0291baaa444033" /><Relationship Type="http://schemas.openxmlformats.org/officeDocument/2006/relationships/slide" Target="/ppt/slides/slide2.xml" Id="R560fb4ab46634356" /><Relationship Type="http://schemas.openxmlformats.org/officeDocument/2006/relationships/slide" Target="/ppt/slides/slide3.xml" Id="R8e3d9effa94b4bf7" /><Relationship Type="http://schemas.openxmlformats.org/officeDocument/2006/relationships/slide" Target="/ppt/slides/slide4.xml" Id="R7ef39c6692aa4862" /><Relationship Type="http://schemas.openxmlformats.org/officeDocument/2006/relationships/slide" Target="/ppt/slides/slide5.xml" Id="R1a78762ac6284174" /><Relationship Type="http://schemas.openxmlformats.org/officeDocument/2006/relationships/slide" Target="/ppt/slides/slide6.xml" Id="R6fe8a10dfb8041ad" /><Relationship Type="http://schemas.openxmlformats.org/officeDocument/2006/relationships/slide" Target="/ppt/slides/slide7.xml" Id="Ra72dd0c20b4543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901c817b7b4b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278df6145445f" /><Relationship Type="http://schemas.openxmlformats.org/officeDocument/2006/relationships/theme" Target="/ppt/slideMasters/theme/theme1.xml" Id="R20fc9af694a64c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9278df614544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8a66468ef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8bd17776748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3735408044e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a7669ebdc4c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4362c93de43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23f83e6e643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70cff846942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BAGSTEVOLD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BAGSTEVOLD HOLDING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165 200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2 619 024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9 259 920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12 412 100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BERGER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Bagstevold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