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224dcde9a44d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25675c3c7945f0"/>
  </p:sldMasterIdLst>
  <p:sldIdLst>
    <p:sldId xmlns:r="http://schemas.openxmlformats.org/officeDocument/2006/relationships" id="256" r:id="Rcc39353f7a68442f"/>
    <p:sldId xmlns:r="http://schemas.openxmlformats.org/officeDocument/2006/relationships" id="257" r:id="R5769f9d2756549fe"/>
    <p:sldId xmlns:r="http://schemas.openxmlformats.org/officeDocument/2006/relationships" id="258" r:id="R2a3f064cc8a144e5"/>
    <p:sldId xmlns:r="http://schemas.openxmlformats.org/officeDocument/2006/relationships" id="259" r:id="R3dcf45a96c9e4db6"/>
    <p:sldId xmlns:r="http://schemas.openxmlformats.org/officeDocument/2006/relationships" id="260" r:id="R4c826753f8bc4885"/>
    <p:sldId xmlns:r="http://schemas.openxmlformats.org/officeDocument/2006/relationships" id="261" r:id="R917492096e4a4475"/>
    <p:sldId xmlns:r="http://schemas.openxmlformats.org/officeDocument/2006/relationships" id="262" r:id="Rdd2dd13b3c604d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25675c3c7945f0" /><Relationship Type="http://schemas.openxmlformats.org/officeDocument/2006/relationships/slide" Target="/ppt/slides/slide1.xml" Id="Rcc39353f7a68442f" /><Relationship Type="http://schemas.openxmlformats.org/officeDocument/2006/relationships/slide" Target="/ppt/slides/slide2.xml" Id="R5769f9d2756549fe" /><Relationship Type="http://schemas.openxmlformats.org/officeDocument/2006/relationships/slide" Target="/ppt/slides/slide3.xml" Id="R2a3f064cc8a144e5" /><Relationship Type="http://schemas.openxmlformats.org/officeDocument/2006/relationships/slide" Target="/ppt/slides/slide4.xml" Id="R3dcf45a96c9e4db6" /><Relationship Type="http://schemas.openxmlformats.org/officeDocument/2006/relationships/slide" Target="/ppt/slides/slide5.xml" Id="R4c826753f8bc4885" /><Relationship Type="http://schemas.openxmlformats.org/officeDocument/2006/relationships/slide" Target="/ppt/slides/slide6.xml" Id="R917492096e4a4475" /><Relationship Type="http://schemas.openxmlformats.org/officeDocument/2006/relationships/slide" Target="/ppt/slides/slide7.xml" Id="Rdd2dd13b3c604d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752ed8e97b4f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cd9ced2db416e" /><Relationship Type="http://schemas.openxmlformats.org/officeDocument/2006/relationships/theme" Target="/ppt/slideMasters/theme/theme1.xml" Id="R376989401c4c40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fcd9ced2db41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8aef5c3c54e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f6ba1680141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d222ba3bc42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89257edc046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9a476a8f048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3c6e33ad74d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0c549ba4c4b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MALERMESTER ESPELID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MALERMESTER ESPELID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−1 481 054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ESPELID JOSTEIN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Sveo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989 101 587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