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045727d7574c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867ee7d8754055"/>
  </p:sldMasterIdLst>
  <p:sldIdLst>
    <p:sldId xmlns:r="http://schemas.openxmlformats.org/officeDocument/2006/relationships" id="256" r:id="R56965045d7394337"/>
    <p:sldId xmlns:r="http://schemas.openxmlformats.org/officeDocument/2006/relationships" id="257" r:id="Rd6b361704a834f5d"/>
    <p:sldId xmlns:r="http://schemas.openxmlformats.org/officeDocument/2006/relationships" id="258" r:id="R464365a8863c4f28"/>
    <p:sldId xmlns:r="http://schemas.openxmlformats.org/officeDocument/2006/relationships" id="259" r:id="Rf7f49396b8a946f5"/>
    <p:sldId xmlns:r="http://schemas.openxmlformats.org/officeDocument/2006/relationships" id="260" r:id="Ra4a27388279448b5"/>
    <p:sldId xmlns:r="http://schemas.openxmlformats.org/officeDocument/2006/relationships" id="261" r:id="Ra1a95e9dd6234815"/>
    <p:sldId xmlns:r="http://schemas.openxmlformats.org/officeDocument/2006/relationships" id="262" r:id="R66faeed7905f41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67ee7d8754055" /><Relationship Type="http://schemas.openxmlformats.org/officeDocument/2006/relationships/slide" Target="/ppt/slides/slide1.xml" Id="R56965045d7394337" /><Relationship Type="http://schemas.openxmlformats.org/officeDocument/2006/relationships/slide" Target="/ppt/slides/slide2.xml" Id="Rd6b361704a834f5d" /><Relationship Type="http://schemas.openxmlformats.org/officeDocument/2006/relationships/slide" Target="/ppt/slides/slide3.xml" Id="R464365a8863c4f28" /><Relationship Type="http://schemas.openxmlformats.org/officeDocument/2006/relationships/slide" Target="/ppt/slides/slide4.xml" Id="Rf7f49396b8a946f5" /><Relationship Type="http://schemas.openxmlformats.org/officeDocument/2006/relationships/slide" Target="/ppt/slides/slide5.xml" Id="Ra4a27388279448b5" /><Relationship Type="http://schemas.openxmlformats.org/officeDocument/2006/relationships/slide" Target="/ppt/slides/slide6.xml" Id="Ra1a95e9dd6234815" /><Relationship Type="http://schemas.openxmlformats.org/officeDocument/2006/relationships/slide" Target="/ppt/slides/slide7.xml" Id="R66faeed7905f41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f20d5a7824c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7bb2c6875452a" /><Relationship Type="http://schemas.openxmlformats.org/officeDocument/2006/relationships/theme" Target="/ppt/slideMasters/theme/theme1.xml" Id="R9f7d4bb5cbba41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b7bb2c687545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ebcf8c0a34b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bcf473b864b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79423094a42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3cd738edb40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aab795f064c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298ac256e46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61caf290d43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JOV INVEST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2 276 670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1 932 483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1 921 346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9 728 281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9 744 652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JAN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Vestrum, Skogsrudvegen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JOV INVEST AS</a:t>
            </a:r>
          </a:p>
        </p:txBody>
      </p:sp>
    </p:spTree>
  </p:cSld>
  <p:clrMapOvr>
    <a:masterClrMapping xmlns:a="http://schemas.openxmlformats.org/drawingml/2006/main"/>
  </p:clrMapOvr>
</p:sld>
</file>