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0525f3a6e349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781f35f32e4ff9"/>
  </p:sldMasterIdLst>
  <p:sldIdLst>
    <p:sldId xmlns:r="http://schemas.openxmlformats.org/officeDocument/2006/relationships" id="256" r:id="R95c31b8cb4b64689"/>
    <p:sldId xmlns:r="http://schemas.openxmlformats.org/officeDocument/2006/relationships" id="257" r:id="R5ff595308bd44d6a"/>
    <p:sldId xmlns:r="http://schemas.openxmlformats.org/officeDocument/2006/relationships" id="258" r:id="R892cbc7959934c12"/>
    <p:sldId xmlns:r="http://schemas.openxmlformats.org/officeDocument/2006/relationships" id="259" r:id="R505bad6b7ac84423"/>
    <p:sldId xmlns:r="http://schemas.openxmlformats.org/officeDocument/2006/relationships" id="260" r:id="Ref4531429aae4c43"/>
    <p:sldId xmlns:r="http://schemas.openxmlformats.org/officeDocument/2006/relationships" id="261" r:id="Rce46c6ccbff140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781f35f32e4ff9" /><Relationship Type="http://schemas.openxmlformats.org/officeDocument/2006/relationships/slide" Target="/ppt/slides/slide1.xml" Id="R95c31b8cb4b64689" /><Relationship Type="http://schemas.openxmlformats.org/officeDocument/2006/relationships/slide" Target="/ppt/slides/slide2.xml" Id="R5ff595308bd44d6a" /><Relationship Type="http://schemas.openxmlformats.org/officeDocument/2006/relationships/slide" Target="/ppt/slides/slide3.xml" Id="R892cbc7959934c12" /><Relationship Type="http://schemas.openxmlformats.org/officeDocument/2006/relationships/slide" Target="/ppt/slides/slide4.xml" Id="R505bad6b7ac84423" /><Relationship Type="http://schemas.openxmlformats.org/officeDocument/2006/relationships/slide" Target="/ppt/slides/slide5.xml" Id="Ref4531429aae4c43" /><Relationship Type="http://schemas.openxmlformats.org/officeDocument/2006/relationships/slide" Target="/ppt/slides/slide6.xml" Id="Rce46c6ccbff140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d9426dbc174b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9cc7a13bb48c5" /><Relationship Type="http://schemas.openxmlformats.org/officeDocument/2006/relationships/theme" Target="/ppt/slideMasters/theme/theme1.xml" Id="Reae2fa4f446c44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89cc7a13bb48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accfb623f42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bde5c491e45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23d831f4347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2cd2ecb8c4e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9697af8d74a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1b8ae4d7e43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GYLLNA SKOR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Hofgaards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2318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52 74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karl.texnaes@eurosko.no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