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589a08431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d80f5f52546de"/>
  </p:sldMasterIdLst>
  <p:sldIdLst>
    <p:sldId xmlns:r="http://schemas.openxmlformats.org/officeDocument/2006/relationships" id="256" r:id="Rc119a5a3c73a46bb"/>
    <p:sldId xmlns:r="http://schemas.openxmlformats.org/officeDocument/2006/relationships" id="257" r:id="R00a97b80afd742e5"/>
    <p:sldId xmlns:r="http://schemas.openxmlformats.org/officeDocument/2006/relationships" id="258" r:id="R574ede5713ff4003"/>
    <p:sldId xmlns:r="http://schemas.openxmlformats.org/officeDocument/2006/relationships" id="259" r:id="R4ab1b5b28c364f29"/>
    <p:sldId xmlns:r="http://schemas.openxmlformats.org/officeDocument/2006/relationships" id="260" r:id="R772133059337405f"/>
    <p:sldId xmlns:r="http://schemas.openxmlformats.org/officeDocument/2006/relationships" id="261" r:id="R136a83c280514176"/>
    <p:sldId xmlns:r="http://schemas.openxmlformats.org/officeDocument/2006/relationships" id="262" r:id="R0170f4117110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d80f5f52546de" /><Relationship Type="http://schemas.openxmlformats.org/officeDocument/2006/relationships/slide" Target="/ppt/slides/slide1.xml" Id="Rc119a5a3c73a46bb" /><Relationship Type="http://schemas.openxmlformats.org/officeDocument/2006/relationships/slide" Target="/ppt/slides/slide2.xml" Id="R00a97b80afd742e5" /><Relationship Type="http://schemas.openxmlformats.org/officeDocument/2006/relationships/slide" Target="/ppt/slides/slide3.xml" Id="R574ede5713ff4003" /><Relationship Type="http://schemas.openxmlformats.org/officeDocument/2006/relationships/slide" Target="/ppt/slides/slide4.xml" Id="R4ab1b5b28c364f29" /><Relationship Type="http://schemas.openxmlformats.org/officeDocument/2006/relationships/slide" Target="/ppt/slides/slide5.xml" Id="R772133059337405f" /><Relationship Type="http://schemas.openxmlformats.org/officeDocument/2006/relationships/slide" Target="/ppt/slides/slide6.xml" Id="R136a83c280514176" /><Relationship Type="http://schemas.openxmlformats.org/officeDocument/2006/relationships/slide" Target="/ppt/slides/slide7.xml" Id="R0170f4117110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8e5412940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a495896e44d4" /><Relationship Type="http://schemas.openxmlformats.org/officeDocument/2006/relationships/theme" Target="/ppt/slideMasters/theme/theme1.xml" Id="R558d9cec50b0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8a495896e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bce5cffa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7fbdfd58d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a01d9743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054818eb3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a22dbb5f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fb85f838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4d463ab4f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