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e464e7d36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09afe74cd4937"/>
  </p:sldMasterIdLst>
  <p:sldIdLst>
    <p:sldId xmlns:r="http://schemas.openxmlformats.org/officeDocument/2006/relationships" id="256" r:id="R4e50a5de1874499d"/>
    <p:sldId xmlns:r="http://schemas.openxmlformats.org/officeDocument/2006/relationships" id="257" r:id="R9a49edead84b4a7a"/>
    <p:sldId xmlns:r="http://schemas.openxmlformats.org/officeDocument/2006/relationships" id="258" r:id="R914032a2a8814e1b"/>
    <p:sldId xmlns:r="http://schemas.openxmlformats.org/officeDocument/2006/relationships" id="259" r:id="Rd3327229c9ff452f"/>
    <p:sldId xmlns:r="http://schemas.openxmlformats.org/officeDocument/2006/relationships" id="260" r:id="R9d00d51468184951"/>
    <p:sldId xmlns:r="http://schemas.openxmlformats.org/officeDocument/2006/relationships" id="261" r:id="R785114cd7c76478b"/>
    <p:sldId xmlns:r="http://schemas.openxmlformats.org/officeDocument/2006/relationships" id="262" r:id="Rd6b45bfdea9a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09afe74cd4937" /><Relationship Type="http://schemas.openxmlformats.org/officeDocument/2006/relationships/slide" Target="/ppt/slides/slide1.xml" Id="R4e50a5de1874499d" /><Relationship Type="http://schemas.openxmlformats.org/officeDocument/2006/relationships/slide" Target="/ppt/slides/slide2.xml" Id="R9a49edead84b4a7a" /><Relationship Type="http://schemas.openxmlformats.org/officeDocument/2006/relationships/slide" Target="/ppt/slides/slide3.xml" Id="R914032a2a8814e1b" /><Relationship Type="http://schemas.openxmlformats.org/officeDocument/2006/relationships/slide" Target="/ppt/slides/slide4.xml" Id="Rd3327229c9ff452f" /><Relationship Type="http://schemas.openxmlformats.org/officeDocument/2006/relationships/slide" Target="/ppt/slides/slide5.xml" Id="R9d00d51468184951" /><Relationship Type="http://schemas.openxmlformats.org/officeDocument/2006/relationships/slide" Target="/ppt/slides/slide6.xml" Id="R785114cd7c76478b" /><Relationship Type="http://schemas.openxmlformats.org/officeDocument/2006/relationships/slide" Target="/ppt/slides/slide7.xml" Id="Rd6b45bfdea9a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2559fc4f3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ed50cc0c48bf" /><Relationship Type="http://schemas.openxmlformats.org/officeDocument/2006/relationships/theme" Target="/ppt/slideMasters/theme/theme1.xml" Id="R680bde16bcbd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eed50cc0c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0443f463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f387ccaf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0d0419a3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4db41c25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4a0eef05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c38ac966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df5cb267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