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b8aee0e4e24c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62c7ab15e945ea"/>
  </p:sldMasterIdLst>
  <p:sldIdLst>
    <p:sldId xmlns:r="http://schemas.openxmlformats.org/officeDocument/2006/relationships" id="256" r:id="R54f43771a169466d"/>
    <p:sldId xmlns:r="http://schemas.openxmlformats.org/officeDocument/2006/relationships" id="257" r:id="R9dfd5675b26841c0"/>
    <p:sldId xmlns:r="http://schemas.openxmlformats.org/officeDocument/2006/relationships" id="258" r:id="R5bb25d77403f4898"/>
    <p:sldId xmlns:r="http://schemas.openxmlformats.org/officeDocument/2006/relationships" id="259" r:id="Rcf771232490a4796"/>
    <p:sldId xmlns:r="http://schemas.openxmlformats.org/officeDocument/2006/relationships" id="260" r:id="R62d037785dff46aa"/>
    <p:sldId xmlns:r="http://schemas.openxmlformats.org/officeDocument/2006/relationships" id="261" r:id="R4f2c4a4445824a49"/>
    <p:sldId xmlns:r="http://schemas.openxmlformats.org/officeDocument/2006/relationships" id="262" r:id="R965542f2e7644c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2c7ab15e945ea" /><Relationship Type="http://schemas.openxmlformats.org/officeDocument/2006/relationships/slide" Target="/ppt/slides/slide1.xml" Id="R54f43771a169466d" /><Relationship Type="http://schemas.openxmlformats.org/officeDocument/2006/relationships/slide" Target="/ppt/slides/slide2.xml" Id="R9dfd5675b26841c0" /><Relationship Type="http://schemas.openxmlformats.org/officeDocument/2006/relationships/slide" Target="/ppt/slides/slide3.xml" Id="R5bb25d77403f4898" /><Relationship Type="http://schemas.openxmlformats.org/officeDocument/2006/relationships/slide" Target="/ppt/slides/slide4.xml" Id="Rcf771232490a4796" /><Relationship Type="http://schemas.openxmlformats.org/officeDocument/2006/relationships/slide" Target="/ppt/slides/slide5.xml" Id="R62d037785dff46aa" /><Relationship Type="http://schemas.openxmlformats.org/officeDocument/2006/relationships/slide" Target="/ppt/slides/slide6.xml" Id="R4f2c4a4445824a49" /><Relationship Type="http://schemas.openxmlformats.org/officeDocument/2006/relationships/slide" Target="/ppt/slides/slide7.xml" Id="R965542f2e7644c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0b0a887ca41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acf0005034826" /><Relationship Type="http://schemas.openxmlformats.org/officeDocument/2006/relationships/theme" Target="/ppt/slideMasters/theme/theme1.xml" Id="R4f9cf575229a41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5acf00050348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2c5d75a6940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7a061145e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62efa068644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4e32db05c49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c9069bf444b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73113475d4f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8a1a4c102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OKV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VEDØY ODD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4314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