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b4c20fcc994b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f8bd3734054ff8"/>
  </p:sldMasterIdLst>
  <p:sldIdLst>
    <p:sldId xmlns:r="http://schemas.openxmlformats.org/officeDocument/2006/relationships" id="256" r:id="Rc5ba03bd2d484772"/>
    <p:sldId xmlns:r="http://schemas.openxmlformats.org/officeDocument/2006/relationships" id="257" r:id="Rda8573732b794d15"/>
    <p:sldId xmlns:r="http://schemas.openxmlformats.org/officeDocument/2006/relationships" id="258" r:id="Rcb0a0e3ddf174211"/>
    <p:sldId xmlns:r="http://schemas.openxmlformats.org/officeDocument/2006/relationships" id="259" r:id="R81c8537369df4c8c"/>
    <p:sldId xmlns:r="http://schemas.openxmlformats.org/officeDocument/2006/relationships" id="260" r:id="R311a6e5b955c424a"/>
    <p:sldId xmlns:r="http://schemas.openxmlformats.org/officeDocument/2006/relationships" id="261" r:id="R991483a0575b42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8bd3734054ff8" /><Relationship Type="http://schemas.openxmlformats.org/officeDocument/2006/relationships/slide" Target="/ppt/slides/slide1.xml" Id="Rc5ba03bd2d484772" /><Relationship Type="http://schemas.openxmlformats.org/officeDocument/2006/relationships/slide" Target="/ppt/slides/slide2.xml" Id="Rda8573732b794d15" /><Relationship Type="http://schemas.openxmlformats.org/officeDocument/2006/relationships/slide" Target="/ppt/slides/slide3.xml" Id="Rcb0a0e3ddf174211" /><Relationship Type="http://schemas.openxmlformats.org/officeDocument/2006/relationships/slide" Target="/ppt/slides/slide4.xml" Id="R81c8537369df4c8c" /><Relationship Type="http://schemas.openxmlformats.org/officeDocument/2006/relationships/slide" Target="/ppt/slides/slide5.xml" Id="R311a6e5b955c424a" /><Relationship Type="http://schemas.openxmlformats.org/officeDocument/2006/relationships/slide" Target="/ppt/slides/slide6.xml" Id="R991483a0575b42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2d4de8dc384b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1b0c66bd544c2" /><Relationship Type="http://schemas.openxmlformats.org/officeDocument/2006/relationships/theme" Target="/ppt/slideMasters/theme/theme1.xml" Id="Rddfe31c70e5b41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71b0c66bd544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47fe17cf94f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aa2294cd045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64b8487d342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dc248e3fc48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10df8a0da47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dc48909d647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