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9f7637fa904b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1e8e259d9f49a1"/>
  </p:sldMasterIdLst>
  <p:sldIdLst>
    <p:sldId xmlns:r="http://schemas.openxmlformats.org/officeDocument/2006/relationships" id="256" r:id="R2d66edcd039343b8"/>
    <p:sldId xmlns:r="http://schemas.openxmlformats.org/officeDocument/2006/relationships" id="257" r:id="R6b54cdaae4b347e4"/>
    <p:sldId xmlns:r="http://schemas.openxmlformats.org/officeDocument/2006/relationships" id="258" r:id="R4216e28c340c4d89"/>
    <p:sldId xmlns:r="http://schemas.openxmlformats.org/officeDocument/2006/relationships" id="259" r:id="R1c31ecd4aba64251"/>
    <p:sldId xmlns:r="http://schemas.openxmlformats.org/officeDocument/2006/relationships" id="260" r:id="R81bbb641e195494c"/>
    <p:sldId xmlns:r="http://schemas.openxmlformats.org/officeDocument/2006/relationships" id="261" r:id="R54f4f2159d8f48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1e8e259d9f49a1" /><Relationship Type="http://schemas.openxmlformats.org/officeDocument/2006/relationships/slide" Target="/ppt/slides/slide1.xml" Id="R2d66edcd039343b8" /><Relationship Type="http://schemas.openxmlformats.org/officeDocument/2006/relationships/slide" Target="/ppt/slides/slide2.xml" Id="R6b54cdaae4b347e4" /><Relationship Type="http://schemas.openxmlformats.org/officeDocument/2006/relationships/slide" Target="/ppt/slides/slide3.xml" Id="R4216e28c340c4d89" /><Relationship Type="http://schemas.openxmlformats.org/officeDocument/2006/relationships/slide" Target="/ppt/slides/slide4.xml" Id="R1c31ecd4aba64251" /><Relationship Type="http://schemas.openxmlformats.org/officeDocument/2006/relationships/slide" Target="/ppt/slides/slide5.xml" Id="R81bbb641e195494c" /><Relationship Type="http://schemas.openxmlformats.org/officeDocument/2006/relationships/slide" Target="/ppt/slides/slide6.xml" Id="R54f4f2159d8f48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cc9455b1dc4b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2af9e59024a18" /><Relationship Type="http://schemas.openxmlformats.org/officeDocument/2006/relationships/theme" Target="/ppt/slideMasters/theme/theme1.xml" Id="R6b6bf8a17a264b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12af9e59024a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21ca9d9c740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f061a709c40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7938bd53447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3d804758849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e0e6fd4c448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b7682d1044c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23 200 517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2 781 475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2 758 391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−5 550 539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3 315 362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